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2.xml" ContentType="application/vnd.openxmlformats-officedocument.theme+xml"/>
  <Override PartName="/ppt/tags/tag39.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
  </p:notesMasterIdLst>
  <p:sldIdLst>
    <p:sldId id="467" r:id="rId2"/>
    <p:sldId id="484" r:id="rId3"/>
    <p:sldId id="486" r:id="rId4"/>
    <p:sldId id="485" r:id="rId5"/>
    <p:sldId id="470" r:id="rId6"/>
    <p:sldId id="471" r:id="rId7"/>
    <p:sldId id="472" r:id="rId8"/>
    <p:sldId id="473" r:id="rId9"/>
    <p:sldId id="479" r:id="rId10"/>
    <p:sldId id="475" r:id="rId11"/>
    <p:sldId id="476" r:id="rId12"/>
    <p:sldId id="477" r:id="rId13"/>
    <p:sldId id="478" r:id="rId14"/>
    <p:sldId id="480" r:id="rId15"/>
    <p:sldId id="481" r:id="rId16"/>
    <p:sldId id="468" r:id="rId17"/>
    <p:sldId id="346" r:id="rId18"/>
  </p:sldIdLst>
  <p:sldSz cx="9144000" cy="6858000" type="screen4x3"/>
  <p:notesSz cx="7010400" cy="9296400"/>
  <p:custDataLst>
    <p:tags r:id="rId2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5">
          <p15:clr>
            <a:srgbClr val="A4A3A4"/>
          </p15:clr>
        </p15:guide>
        <p15:guide id="2" orient="horz" pos="3970">
          <p15:clr>
            <a:srgbClr val="A4A3A4"/>
          </p15:clr>
        </p15:guide>
        <p15:guide id="3" pos="1978">
          <p15:clr>
            <a:srgbClr val="A4A3A4"/>
          </p15:clr>
        </p15:guide>
        <p15:guide id="4" pos="285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65D"/>
    <a:srgbClr val="7A9A01"/>
    <a:srgbClr val="DCE5E4"/>
    <a:srgbClr val="99C301"/>
    <a:srgbClr val="174A7C"/>
    <a:srgbClr val="A69F88"/>
    <a:srgbClr val="99CC00"/>
    <a:srgbClr val="B1E101"/>
    <a:srgbClr val="FFB03B"/>
    <a:srgbClr val="CA7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66" autoAdjust="0"/>
    <p:restoredTop sz="93073" autoAdjust="0"/>
  </p:normalViewPr>
  <p:slideViewPr>
    <p:cSldViewPr snapToGrid="0" showGuides="1">
      <p:cViewPr varScale="1">
        <p:scale>
          <a:sx n="114" d="100"/>
          <a:sy n="114" d="100"/>
        </p:scale>
        <p:origin x="1332" y="108"/>
      </p:cViewPr>
      <p:guideLst>
        <p:guide orient="horz" pos="2215"/>
        <p:guide orient="horz" pos="3970"/>
        <p:guide pos="1978"/>
        <p:guide pos="285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526"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B8CF5-C84F-457B-AA0F-FE738BBDB3E6}" type="doc">
      <dgm:prSet loTypeId="urn:microsoft.com/office/officeart/2005/8/layout/process1" loCatId="process" qsTypeId="urn:microsoft.com/office/officeart/2005/8/quickstyle/simple1" qsCatId="simple" csTypeId="urn:microsoft.com/office/officeart/2005/8/colors/accent1_2" csCatId="accent1" phldr="1"/>
      <dgm:spPr/>
    </dgm:pt>
    <dgm:pt modelId="{BFD69555-7DA2-434C-AB2F-A6782ECA08D6}">
      <dgm:prSet phldrT="[Text]" custT="1"/>
      <dgm:spPr/>
      <dgm:t>
        <a:bodyPr/>
        <a:lstStyle/>
        <a:p>
          <a:r>
            <a:rPr lang="en-US" sz="1400" dirty="0"/>
            <a:t>STEP 1</a:t>
          </a:r>
        </a:p>
        <a:p>
          <a:r>
            <a:rPr lang="en-US" sz="1400" dirty="0"/>
            <a:t>Prepare unit load/pressure collectors in Hypermesh </a:t>
          </a:r>
        </a:p>
      </dgm:t>
    </dgm:pt>
    <dgm:pt modelId="{03DD256F-A140-44A7-9926-1A94C749ACEA}" type="parTrans" cxnId="{C4E88BA4-62D1-4F99-8D92-512333705F45}">
      <dgm:prSet/>
      <dgm:spPr/>
      <dgm:t>
        <a:bodyPr/>
        <a:lstStyle/>
        <a:p>
          <a:endParaRPr lang="en-US"/>
        </a:p>
      </dgm:t>
    </dgm:pt>
    <dgm:pt modelId="{8979B4E5-D7A0-4893-9592-614623C81499}" type="sibTrans" cxnId="{C4E88BA4-62D1-4F99-8D92-512333705F45}">
      <dgm:prSet/>
      <dgm:spPr/>
      <dgm:t>
        <a:bodyPr/>
        <a:lstStyle/>
        <a:p>
          <a:endParaRPr lang="en-US"/>
        </a:p>
      </dgm:t>
    </dgm:pt>
    <dgm:pt modelId="{31BE68CB-B541-41C4-9C8B-0BDA2D031A92}">
      <dgm:prSet phldrT="[Text]" custT="1"/>
      <dgm:spPr/>
      <dgm:t>
        <a:bodyPr/>
        <a:lstStyle/>
        <a:p>
          <a:r>
            <a:rPr lang="en-US" sz="1400" dirty="0"/>
            <a:t>STEP 2</a:t>
          </a:r>
        </a:p>
        <a:p>
          <a:r>
            <a:rPr lang="en-US" sz="1400" dirty="0"/>
            <a:t>Prepare CSV file with scaling factor for each load combination</a:t>
          </a:r>
        </a:p>
      </dgm:t>
    </dgm:pt>
    <dgm:pt modelId="{D795F6A0-3570-43C9-A39F-3E0C5935A694}" type="parTrans" cxnId="{C78DA16A-F486-43A7-9D6E-0096E8FD5EBF}">
      <dgm:prSet/>
      <dgm:spPr/>
      <dgm:t>
        <a:bodyPr/>
        <a:lstStyle/>
        <a:p>
          <a:endParaRPr lang="en-US"/>
        </a:p>
      </dgm:t>
    </dgm:pt>
    <dgm:pt modelId="{92D85DA0-8E99-4350-8404-1A5C02B4EA4E}" type="sibTrans" cxnId="{C78DA16A-F486-43A7-9D6E-0096E8FD5EBF}">
      <dgm:prSet/>
      <dgm:spPr/>
      <dgm:t>
        <a:bodyPr/>
        <a:lstStyle/>
        <a:p>
          <a:endParaRPr lang="en-US"/>
        </a:p>
      </dgm:t>
    </dgm:pt>
    <dgm:pt modelId="{55BF6FE3-90E7-4296-8591-9AD80E6AFAF6}">
      <dgm:prSet phldrT="[Text]" custT="1"/>
      <dgm:spPr/>
      <dgm:t>
        <a:bodyPr/>
        <a:lstStyle/>
        <a:p>
          <a:r>
            <a:rPr lang="en-US" sz="1400" dirty="0"/>
            <a:t>STEP 3</a:t>
          </a:r>
        </a:p>
        <a:p>
          <a:r>
            <a:rPr lang="en-US" sz="1400" dirty="0"/>
            <a:t>Run the tool and prepare the TCL file for Load combination</a:t>
          </a:r>
        </a:p>
      </dgm:t>
    </dgm:pt>
    <dgm:pt modelId="{74E08674-7B69-40D0-9874-53F956BAA5E0}" type="parTrans" cxnId="{656B83AE-5DFE-4976-968A-712937B240E8}">
      <dgm:prSet/>
      <dgm:spPr/>
      <dgm:t>
        <a:bodyPr/>
        <a:lstStyle/>
        <a:p>
          <a:endParaRPr lang="en-US"/>
        </a:p>
      </dgm:t>
    </dgm:pt>
    <dgm:pt modelId="{C9455187-948C-4152-9BA5-BF432A16A617}" type="sibTrans" cxnId="{656B83AE-5DFE-4976-968A-712937B240E8}">
      <dgm:prSet/>
      <dgm:spPr/>
      <dgm:t>
        <a:bodyPr/>
        <a:lstStyle/>
        <a:p>
          <a:endParaRPr lang="en-US"/>
        </a:p>
      </dgm:t>
    </dgm:pt>
    <dgm:pt modelId="{FFC94988-6F91-42CA-B5FA-85C2C2C2A3FC}">
      <dgm:prSet custT="1"/>
      <dgm:spPr/>
      <dgm:t>
        <a:bodyPr/>
        <a:lstStyle/>
        <a:p>
          <a:endParaRPr lang="en-US" sz="1400" dirty="0"/>
        </a:p>
        <a:p>
          <a:r>
            <a:rPr lang="en-US" sz="1400" dirty="0"/>
            <a:t>STEP 4</a:t>
          </a:r>
        </a:p>
        <a:p>
          <a:r>
            <a:rPr lang="en-US" sz="1400" dirty="0"/>
            <a:t>Import the TCL File. Load combinations will be generated automatically</a:t>
          </a:r>
        </a:p>
        <a:p>
          <a:endParaRPr lang="en-US" sz="1400" dirty="0"/>
        </a:p>
      </dgm:t>
    </dgm:pt>
    <dgm:pt modelId="{E3C96692-AC0E-403E-B63B-838F731AF494}" type="parTrans" cxnId="{12B75EDC-22AE-4ECB-AE9D-1ED5D0F543FE}">
      <dgm:prSet/>
      <dgm:spPr/>
      <dgm:t>
        <a:bodyPr/>
        <a:lstStyle/>
        <a:p>
          <a:endParaRPr lang="en-US"/>
        </a:p>
      </dgm:t>
    </dgm:pt>
    <dgm:pt modelId="{AA52A778-6078-45EB-9246-C9E7ED468A96}" type="sibTrans" cxnId="{12B75EDC-22AE-4ECB-AE9D-1ED5D0F543FE}">
      <dgm:prSet/>
      <dgm:spPr/>
      <dgm:t>
        <a:bodyPr/>
        <a:lstStyle/>
        <a:p>
          <a:endParaRPr lang="en-US"/>
        </a:p>
      </dgm:t>
    </dgm:pt>
    <dgm:pt modelId="{82A2A8D2-5898-4296-869C-8830C4B2D3E2}" type="pres">
      <dgm:prSet presAssocID="{305B8CF5-C84F-457B-AA0F-FE738BBDB3E6}" presName="Name0" presStyleCnt="0">
        <dgm:presLayoutVars>
          <dgm:dir/>
          <dgm:resizeHandles val="exact"/>
        </dgm:presLayoutVars>
      </dgm:prSet>
      <dgm:spPr/>
    </dgm:pt>
    <dgm:pt modelId="{0D32D265-832C-4EEF-8123-16A6EB4612FC}" type="pres">
      <dgm:prSet presAssocID="{BFD69555-7DA2-434C-AB2F-A6782ECA08D6}" presName="node" presStyleLbl="node1" presStyleIdx="0" presStyleCnt="4">
        <dgm:presLayoutVars>
          <dgm:bulletEnabled val="1"/>
        </dgm:presLayoutVars>
      </dgm:prSet>
      <dgm:spPr/>
    </dgm:pt>
    <dgm:pt modelId="{91EA536A-0F0D-4838-872C-3B26256668C6}" type="pres">
      <dgm:prSet presAssocID="{8979B4E5-D7A0-4893-9592-614623C81499}" presName="sibTrans" presStyleLbl="sibTrans2D1" presStyleIdx="0" presStyleCnt="3"/>
      <dgm:spPr/>
    </dgm:pt>
    <dgm:pt modelId="{416C63DF-60FA-4669-8C75-4D355574FF8D}" type="pres">
      <dgm:prSet presAssocID="{8979B4E5-D7A0-4893-9592-614623C81499}" presName="connectorText" presStyleLbl="sibTrans2D1" presStyleIdx="0" presStyleCnt="3"/>
      <dgm:spPr/>
    </dgm:pt>
    <dgm:pt modelId="{1C7C1FAE-740B-4697-ADA5-CCBD73D06F54}" type="pres">
      <dgm:prSet presAssocID="{31BE68CB-B541-41C4-9C8B-0BDA2D031A92}" presName="node" presStyleLbl="node1" presStyleIdx="1" presStyleCnt="4">
        <dgm:presLayoutVars>
          <dgm:bulletEnabled val="1"/>
        </dgm:presLayoutVars>
      </dgm:prSet>
      <dgm:spPr/>
    </dgm:pt>
    <dgm:pt modelId="{DA587AF4-D653-4755-B027-649B317D9C94}" type="pres">
      <dgm:prSet presAssocID="{92D85DA0-8E99-4350-8404-1A5C02B4EA4E}" presName="sibTrans" presStyleLbl="sibTrans2D1" presStyleIdx="1" presStyleCnt="3"/>
      <dgm:spPr/>
    </dgm:pt>
    <dgm:pt modelId="{8FD9F905-756A-4F47-ACCB-BCD5AF15B8E2}" type="pres">
      <dgm:prSet presAssocID="{92D85DA0-8E99-4350-8404-1A5C02B4EA4E}" presName="connectorText" presStyleLbl="sibTrans2D1" presStyleIdx="1" presStyleCnt="3"/>
      <dgm:spPr/>
    </dgm:pt>
    <dgm:pt modelId="{992FBBBD-0D27-49D7-AC22-0AB60DB0E973}" type="pres">
      <dgm:prSet presAssocID="{55BF6FE3-90E7-4296-8591-9AD80E6AFAF6}" presName="node" presStyleLbl="node1" presStyleIdx="2" presStyleCnt="4">
        <dgm:presLayoutVars>
          <dgm:bulletEnabled val="1"/>
        </dgm:presLayoutVars>
      </dgm:prSet>
      <dgm:spPr/>
    </dgm:pt>
    <dgm:pt modelId="{41B1B3C8-5E4E-4443-9C23-36A3A8EFB8EF}" type="pres">
      <dgm:prSet presAssocID="{C9455187-948C-4152-9BA5-BF432A16A617}" presName="sibTrans" presStyleLbl="sibTrans2D1" presStyleIdx="2" presStyleCnt="3"/>
      <dgm:spPr/>
    </dgm:pt>
    <dgm:pt modelId="{9DDBEDF6-510B-496E-9AD1-B1A0C4C79084}" type="pres">
      <dgm:prSet presAssocID="{C9455187-948C-4152-9BA5-BF432A16A617}" presName="connectorText" presStyleLbl="sibTrans2D1" presStyleIdx="2" presStyleCnt="3"/>
      <dgm:spPr/>
    </dgm:pt>
    <dgm:pt modelId="{2C3986BA-2ED1-4697-95F6-663D01BA0793}" type="pres">
      <dgm:prSet presAssocID="{FFC94988-6F91-42CA-B5FA-85C2C2C2A3FC}" presName="node" presStyleLbl="node1" presStyleIdx="3" presStyleCnt="4" custLinFactNeighborX="572" custLinFactNeighborY="2031">
        <dgm:presLayoutVars>
          <dgm:bulletEnabled val="1"/>
        </dgm:presLayoutVars>
      </dgm:prSet>
      <dgm:spPr/>
    </dgm:pt>
  </dgm:ptLst>
  <dgm:cxnLst>
    <dgm:cxn modelId="{49D0B500-64E8-4C83-9EF9-89FC6C41B52C}" type="presOf" srcId="{31BE68CB-B541-41C4-9C8B-0BDA2D031A92}" destId="{1C7C1FAE-740B-4697-ADA5-CCBD73D06F54}" srcOrd="0" destOrd="0" presId="urn:microsoft.com/office/officeart/2005/8/layout/process1"/>
    <dgm:cxn modelId="{C35CC706-C98B-4BAC-84BE-21EABC3270E8}" type="presOf" srcId="{55BF6FE3-90E7-4296-8591-9AD80E6AFAF6}" destId="{992FBBBD-0D27-49D7-AC22-0AB60DB0E973}" srcOrd="0" destOrd="0" presId="urn:microsoft.com/office/officeart/2005/8/layout/process1"/>
    <dgm:cxn modelId="{B4AB4813-2F42-47BF-8DD0-921E931FA778}" type="presOf" srcId="{8979B4E5-D7A0-4893-9592-614623C81499}" destId="{91EA536A-0F0D-4838-872C-3B26256668C6}" srcOrd="0" destOrd="0" presId="urn:microsoft.com/office/officeart/2005/8/layout/process1"/>
    <dgm:cxn modelId="{F09ED715-EC2D-48E8-AD9F-E835BC000844}" type="presOf" srcId="{305B8CF5-C84F-457B-AA0F-FE738BBDB3E6}" destId="{82A2A8D2-5898-4296-869C-8830C4B2D3E2}" srcOrd="0" destOrd="0" presId="urn:microsoft.com/office/officeart/2005/8/layout/process1"/>
    <dgm:cxn modelId="{1D55662F-85A8-4633-B541-8C122EAB1260}" type="presOf" srcId="{FFC94988-6F91-42CA-B5FA-85C2C2C2A3FC}" destId="{2C3986BA-2ED1-4697-95F6-663D01BA0793}" srcOrd="0" destOrd="0" presId="urn:microsoft.com/office/officeart/2005/8/layout/process1"/>
    <dgm:cxn modelId="{6D04925C-5365-49C5-85AC-0A28DC7E4F93}" type="presOf" srcId="{92D85DA0-8E99-4350-8404-1A5C02B4EA4E}" destId="{8FD9F905-756A-4F47-ACCB-BCD5AF15B8E2}" srcOrd="1" destOrd="0" presId="urn:microsoft.com/office/officeart/2005/8/layout/process1"/>
    <dgm:cxn modelId="{C78DA16A-F486-43A7-9D6E-0096E8FD5EBF}" srcId="{305B8CF5-C84F-457B-AA0F-FE738BBDB3E6}" destId="{31BE68CB-B541-41C4-9C8B-0BDA2D031A92}" srcOrd="1" destOrd="0" parTransId="{D795F6A0-3570-43C9-A39F-3E0C5935A694}" sibTransId="{92D85DA0-8E99-4350-8404-1A5C02B4EA4E}"/>
    <dgm:cxn modelId="{C9A37C81-187D-42B9-8F7E-D0C5CC62FC74}" type="presOf" srcId="{92D85DA0-8E99-4350-8404-1A5C02B4EA4E}" destId="{DA587AF4-D653-4755-B027-649B317D9C94}" srcOrd="0" destOrd="0" presId="urn:microsoft.com/office/officeart/2005/8/layout/process1"/>
    <dgm:cxn modelId="{65A50D93-FA42-45C0-A84E-B88D5F136848}" type="presOf" srcId="{8979B4E5-D7A0-4893-9592-614623C81499}" destId="{416C63DF-60FA-4669-8C75-4D355574FF8D}" srcOrd="1" destOrd="0" presId="urn:microsoft.com/office/officeart/2005/8/layout/process1"/>
    <dgm:cxn modelId="{C4E88BA4-62D1-4F99-8D92-512333705F45}" srcId="{305B8CF5-C84F-457B-AA0F-FE738BBDB3E6}" destId="{BFD69555-7DA2-434C-AB2F-A6782ECA08D6}" srcOrd="0" destOrd="0" parTransId="{03DD256F-A140-44A7-9926-1A94C749ACEA}" sibTransId="{8979B4E5-D7A0-4893-9592-614623C81499}"/>
    <dgm:cxn modelId="{656B83AE-5DFE-4976-968A-712937B240E8}" srcId="{305B8CF5-C84F-457B-AA0F-FE738BBDB3E6}" destId="{55BF6FE3-90E7-4296-8591-9AD80E6AFAF6}" srcOrd="2" destOrd="0" parTransId="{74E08674-7B69-40D0-9874-53F956BAA5E0}" sibTransId="{C9455187-948C-4152-9BA5-BF432A16A617}"/>
    <dgm:cxn modelId="{B45FF4BE-E9F8-412C-A691-2BDAC73FED80}" type="presOf" srcId="{C9455187-948C-4152-9BA5-BF432A16A617}" destId="{41B1B3C8-5E4E-4443-9C23-36A3A8EFB8EF}" srcOrd="0" destOrd="0" presId="urn:microsoft.com/office/officeart/2005/8/layout/process1"/>
    <dgm:cxn modelId="{247D11DB-6D7B-4237-9C7C-527EC6632BFB}" type="presOf" srcId="{C9455187-948C-4152-9BA5-BF432A16A617}" destId="{9DDBEDF6-510B-496E-9AD1-B1A0C4C79084}" srcOrd="1" destOrd="0" presId="urn:microsoft.com/office/officeart/2005/8/layout/process1"/>
    <dgm:cxn modelId="{12B75EDC-22AE-4ECB-AE9D-1ED5D0F543FE}" srcId="{305B8CF5-C84F-457B-AA0F-FE738BBDB3E6}" destId="{FFC94988-6F91-42CA-B5FA-85C2C2C2A3FC}" srcOrd="3" destOrd="0" parTransId="{E3C96692-AC0E-403E-B63B-838F731AF494}" sibTransId="{AA52A778-6078-45EB-9246-C9E7ED468A96}"/>
    <dgm:cxn modelId="{745E6CDF-C858-4582-A2D1-90E4E22D8E54}" type="presOf" srcId="{BFD69555-7DA2-434C-AB2F-A6782ECA08D6}" destId="{0D32D265-832C-4EEF-8123-16A6EB4612FC}" srcOrd="0" destOrd="0" presId="urn:microsoft.com/office/officeart/2005/8/layout/process1"/>
    <dgm:cxn modelId="{773930A7-C403-49C1-8D55-B801B3034BC9}" type="presParOf" srcId="{82A2A8D2-5898-4296-869C-8830C4B2D3E2}" destId="{0D32D265-832C-4EEF-8123-16A6EB4612FC}" srcOrd="0" destOrd="0" presId="urn:microsoft.com/office/officeart/2005/8/layout/process1"/>
    <dgm:cxn modelId="{71316A70-6B07-436A-AA96-8E35367D1047}" type="presParOf" srcId="{82A2A8D2-5898-4296-869C-8830C4B2D3E2}" destId="{91EA536A-0F0D-4838-872C-3B26256668C6}" srcOrd="1" destOrd="0" presId="urn:microsoft.com/office/officeart/2005/8/layout/process1"/>
    <dgm:cxn modelId="{A228390C-D242-44CE-8582-F2BE42EFFC6C}" type="presParOf" srcId="{91EA536A-0F0D-4838-872C-3B26256668C6}" destId="{416C63DF-60FA-4669-8C75-4D355574FF8D}" srcOrd="0" destOrd="0" presId="urn:microsoft.com/office/officeart/2005/8/layout/process1"/>
    <dgm:cxn modelId="{92AC4D6B-536A-4ACF-9878-F19D75E06923}" type="presParOf" srcId="{82A2A8D2-5898-4296-869C-8830C4B2D3E2}" destId="{1C7C1FAE-740B-4697-ADA5-CCBD73D06F54}" srcOrd="2" destOrd="0" presId="urn:microsoft.com/office/officeart/2005/8/layout/process1"/>
    <dgm:cxn modelId="{A6D9F9C9-D8BC-470E-815C-A45874F524BA}" type="presParOf" srcId="{82A2A8D2-5898-4296-869C-8830C4B2D3E2}" destId="{DA587AF4-D653-4755-B027-649B317D9C94}" srcOrd="3" destOrd="0" presId="urn:microsoft.com/office/officeart/2005/8/layout/process1"/>
    <dgm:cxn modelId="{57BF52E9-58C4-42F0-8AB9-092B988398BA}" type="presParOf" srcId="{DA587AF4-D653-4755-B027-649B317D9C94}" destId="{8FD9F905-756A-4F47-ACCB-BCD5AF15B8E2}" srcOrd="0" destOrd="0" presId="urn:microsoft.com/office/officeart/2005/8/layout/process1"/>
    <dgm:cxn modelId="{813D23AA-3DE6-4339-92FE-D1DCC3F2476D}" type="presParOf" srcId="{82A2A8D2-5898-4296-869C-8830C4B2D3E2}" destId="{992FBBBD-0D27-49D7-AC22-0AB60DB0E973}" srcOrd="4" destOrd="0" presId="urn:microsoft.com/office/officeart/2005/8/layout/process1"/>
    <dgm:cxn modelId="{4C2BB2B8-AF53-42C0-B55E-324B5326E024}" type="presParOf" srcId="{82A2A8D2-5898-4296-869C-8830C4B2D3E2}" destId="{41B1B3C8-5E4E-4443-9C23-36A3A8EFB8EF}" srcOrd="5" destOrd="0" presId="urn:microsoft.com/office/officeart/2005/8/layout/process1"/>
    <dgm:cxn modelId="{136872F8-5FFD-4D32-B542-B1C85BBB9EEC}" type="presParOf" srcId="{41B1B3C8-5E4E-4443-9C23-36A3A8EFB8EF}" destId="{9DDBEDF6-510B-496E-9AD1-B1A0C4C79084}" srcOrd="0" destOrd="0" presId="urn:microsoft.com/office/officeart/2005/8/layout/process1"/>
    <dgm:cxn modelId="{76BD6A6C-B394-4A2E-85FF-CAA98004318D}" type="presParOf" srcId="{82A2A8D2-5898-4296-869C-8830C4B2D3E2}" destId="{2C3986BA-2ED1-4697-95F6-663D01BA079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D8D367-F778-41FD-854C-81A4133E9681}" type="doc">
      <dgm:prSet loTypeId="urn:microsoft.com/office/officeart/2005/8/layout/process1" loCatId="process" qsTypeId="urn:microsoft.com/office/officeart/2005/8/quickstyle/simple1" qsCatId="simple" csTypeId="urn:microsoft.com/office/officeart/2005/8/colors/accent1_2" csCatId="accent1" phldr="1"/>
      <dgm:spPr/>
    </dgm:pt>
    <dgm:pt modelId="{E2024421-F13E-46D0-A2F5-9CDBB303CC6A}">
      <dgm:prSet phldrT="[Text]" custT="1"/>
      <dgm:spPr/>
      <dgm:t>
        <a:bodyPr/>
        <a:lstStyle/>
        <a:p>
          <a:r>
            <a:rPr lang="en-US" sz="1400" dirty="0"/>
            <a:t>STEP 1</a:t>
          </a:r>
        </a:p>
        <a:p>
          <a:r>
            <a:rPr lang="en-US" sz="1400" dirty="0"/>
            <a:t>Prepare all load combination and SPCs in Hypermesh</a:t>
          </a:r>
        </a:p>
      </dgm:t>
    </dgm:pt>
    <dgm:pt modelId="{F8B239E4-D680-4EC0-829C-0E028D8CE815}" type="parTrans" cxnId="{C03D52A8-B077-43D3-A667-0C7C7725896E}">
      <dgm:prSet/>
      <dgm:spPr/>
      <dgm:t>
        <a:bodyPr/>
        <a:lstStyle/>
        <a:p>
          <a:endParaRPr lang="en-US"/>
        </a:p>
      </dgm:t>
    </dgm:pt>
    <dgm:pt modelId="{3FFBFA91-21E8-4F66-821F-00E491A9232E}" type="sibTrans" cxnId="{C03D52A8-B077-43D3-A667-0C7C7725896E}">
      <dgm:prSet/>
      <dgm:spPr/>
      <dgm:t>
        <a:bodyPr/>
        <a:lstStyle/>
        <a:p>
          <a:endParaRPr lang="en-US"/>
        </a:p>
      </dgm:t>
    </dgm:pt>
    <dgm:pt modelId="{11166FC3-BEE8-40D5-912F-C66CCD366095}">
      <dgm:prSet phldrT="[Text]" custT="1"/>
      <dgm:spPr/>
      <dgm:t>
        <a:bodyPr/>
        <a:lstStyle/>
        <a:p>
          <a:r>
            <a:rPr lang="en-US" sz="1400" dirty="0"/>
            <a:t>STEP 2</a:t>
          </a:r>
        </a:p>
        <a:p>
          <a:r>
            <a:rPr lang="en-US" sz="1400" dirty="0"/>
            <a:t>Prepare an excel file with inputs as load step names and load/SPC IDs</a:t>
          </a:r>
        </a:p>
      </dgm:t>
    </dgm:pt>
    <dgm:pt modelId="{D2DE2AA7-2279-4D24-AD05-8F6B0AD0DF6B}" type="parTrans" cxnId="{5C641ADF-9288-471F-9CE9-BAF000B29D62}">
      <dgm:prSet/>
      <dgm:spPr/>
      <dgm:t>
        <a:bodyPr/>
        <a:lstStyle/>
        <a:p>
          <a:endParaRPr lang="en-US"/>
        </a:p>
      </dgm:t>
    </dgm:pt>
    <dgm:pt modelId="{522F857E-C90F-4E7D-A6C3-052731A9BED7}" type="sibTrans" cxnId="{5C641ADF-9288-471F-9CE9-BAF000B29D62}">
      <dgm:prSet/>
      <dgm:spPr/>
      <dgm:t>
        <a:bodyPr/>
        <a:lstStyle/>
        <a:p>
          <a:endParaRPr lang="en-US"/>
        </a:p>
      </dgm:t>
    </dgm:pt>
    <dgm:pt modelId="{30846754-FEDC-42E2-96CF-DB23CD477BF3}">
      <dgm:prSet phldrT="[Text]" custT="1"/>
      <dgm:spPr/>
      <dgm:t>
        <a:bodyPr/>
        <a:lstStyle/>
        <a:p>
          <a:endParaRPr lang="en-US" sz="1400" dirty="0"/>
        </a:p>
        <a:p>
          <a:r>
            <a:rPr lang="en-US" sz="1400" dirty="0"/>
            <a:t>STEP 3</a:t>
          </a:r>
        </a:p>
        <a:p>
          <a:r>
            <a:rPr lang="en-US" sz="1400" dirty="0"/>
            <a:t>Run the tool and prepare the TCL file for Load step generation </a:t>
          </a:r>
        </a:p>
        <a:p>
          <a:endParaRPr lang="en-US" sz="1400" dirty="0"/>
        </a:p>
      </dgm:t>
    </dgm:pt>
    <dgm:pt modelId="{9F3A47A2-1680-4954-85E0-B74D42D15F62}" type="parTrans" cxnId="{0712634E-D7EC-4F14-AE9B-3C7B6AD50DEB}">
      <dgm:prSet/>
      <dgm:spPr/>
      <dgm:t>
        <a:bodyPr/>
        <a:lstStyle/>
        <a:p>
          <a:endParaRPr lang="en-US"/>
        </a:p>
      </dgm:t>
    </dgm:pt>
    <dgm:pt modelId="{8BA1D592-A12F-42C0-8A7E-3D0FC0802F2A}" type="sibTrans" cxnId="{0712634E-D7EC-4F14-AE9B-3C7B6AD50DEB}">
      <dgm:prSet/>
      <dgm:spPr/>
      <dgm:t>
        <a:bodyPr/>
        <a:lstStyle/>
        <a:p>
          <a:endParaRPr lang="en-US"/>
        </a:p>
      </dgm:t>
    </dgm:pt>
    <dgm:pt modelId="{C826F63B-4026-4684-9488-A949F1CC841E}">
      <dgm:prSet custT="1"/>
      <dgm:spPr/>
      <dgm:t>
        <a:bodyPr/>
        <a:lstStyle/>
        <a:p>
          <a:endParaRPr lang="en-US" sz="1400" dirty="0"/>
        </a:p>
        <a:p>
          <a:endParaRPr lang="en-US" sz="1400" dirty="0"/>
        </a:p>
        <a:p>
          <a:r>
            <a:rPr lang="en-US" sz="1400" dirty="0"/>
            <a:t>STEP 4</a:t>
          </a:r>
        </a:p>
        <a:p>
          <a:r>
            <a:rPr lang="en-US" sz="1400" dirty="0"/>
            <a:t>Import the TCL file and all the load steps will be generated automatically</a:t>
          </a:r>
        </a:p>
        <a:p>
          <a:endParaRPr lang="en-US" sz="1400" dirty="0"/>
        </a:p>
        <a:p>
          <a:endParaRPr lang="en-US" sz="1400" dirty="0"/>
        </a:p>
      </dgm:t>
    </dgm:pt>
    <dgm:pt modelId="{96704191-55CE-48CD-A259-E25B74C699BA}" type="parTrans" cxnId="{70CB29BA-0E20-47E9-8583-CA2C5E2D49A8}">
      <dgm:prSet/>
      <dgm:spPr/>
      <dgm:t>
        <a:bodyPr/>
        <a:lstStyle/>
        <a:p>
          <a:endParaRPr lang="en-US"/>
        </a:p>
      </dgm:t>
    </dgm:pt>
    <dgm:pt modelId="{A520B00B-72BB-4ED1-BDCA-44B74F3BC4AC}" type="sibTrans" cxnId="{70CB29BA-0E20-47E9-8583-CA2C5E2D49A8}">
      <dgm:prSet/>
      <dgm:spPr/>
      <dgm:t>
        <a:bodyPr/>
        <a:lstStyle/>
        <a:p>
          <a:endParaRPr lang="en-US"/>
        </a:p>
      </dgm:t>
    </dgm:pt>
    <dgm:pt modelId="{A24D6258-406E-4FFB-B2AB-CFAE67DE288A}" type="pres">
      <dgm:prSet presAssocID="{EDD8D367-F778-41FD-854C-81A4133E9681}" presName="Name0" presStyleCnt="0">
        <dgm:presLayoutVars>
          <dgm:dir/>
          <dgm:resizeHandles val="exact"/>
        </dgm:presLayoutVars>
      </dgm:prSet>
      <dgm:spPr/>
    </dgm:pt>
    <dgm:pt modelId="{108A2B46-8A88-417A-A045-1944BDF80C59}" type="pres">
      <dgm:prSet presAssocID="{E2024421-F13E-46D0-A2F5-9CDBB303CC6A}" presName="node" presStyleLbl="node1" presStyleIdx="0" presStyleCnt="4" custScaleY="59297">
        <dgm:presLayoutVars>
          <dgm:bulletEnabled val="1"/>
        </dgm:presLayoutVars>
      </dgm:prSet>
      <dgm:spPr/>
    </dgm:pt>
    <dgm:pt modelId="{8517F0C4-4CA8-4A5E-8602-B16CF37F45FD}" type="pres">
      <dgm:prSet presAssocID="{3FFBFA91-21E8-4F66-821F-00E491A9232E}" presName="sibTrans" presStyleLbl="sibTrans2D1" presStyleIdx="0" presStyleCnt="3"/>
      <dgm:spPr/>
    </dgm:pt>
    <dgm:pt modelId="{0EBBFE6D-F251-4AE0-8123-661F3BBDE3A3}" type="pres">
      <dgm:prSet presAssocID="{3FFBFA91-21E8-4F66-821F-00E491A9232E}" presName="connectorText" presStyleLbl="sibTrans2D1" presStyleIdx="0" presStyleCnt="3"/>
      <dgm:spPr/>
    </dgm:pt>
    <dgm:pt modelId="{98A34A05-9B6E-42A0-9B6C-5B3C18D64930}" type="pres">
      <dgm:prSet presAssocID="{11166FC3-BEE8-40D5-912F-C66CCD366095}" presName="node" presStyleLbl="node1" presStyleIdx="1" presStyleCnt="4" custScaleY="58141">
        <dgm:presLayoutVars>
          <dgm:bulletEnabled val="1"/>
        </dgm:presLayoutVars>
      </dgm:prSet>
      <dgm:spPr/>
    </dgm:pt>
    <dgm:pt modelId="{B35E3C17-DD4F-47F2-94CA-26485331A169}" type="pres">
      <dgm:prSet presAssocID="{522F857E-C90F-4E7D-A6C3-052731A9BED7}" presName="sibTrans" presStyleLbl="sibTrans2D1" presStyleIdx="1" presStyleCnt="3"/>
      <dgm:spPr/>
    </dgm:pt>
    <dgm:pt modelId="{95F2E82D-F940-4ED6-B314-97898CF5411C}" type="pres">
      <dgm:prSet presAssocID="{522F857E-C90F-4E7D-A6C3-052731A9BED7}" presName="connectorText" presStyleLbl="sibTrans2D1" presStyleIdx="1" presStyleCnt="3"/>
      <dgm:spPr/>
    </dgm:pt>
    <dgm:pt modelId="{CE059082-2F87-48B4-B2C8-72808C44FEEC}" type="pres">
      <dgm:prSet presAssocID="{30846754-FEDC-42E2-96CF-DB23CD477BF3}" presName="node" presStyleLbl="node1" presStyleIdx="2" presStyleCnt="4" custScaleY="60459">
        <dgm:presLayoutVars>
          <dgm:bulletEnabled val="1"/>
        </dgm:presLayoutVars>
      </dgm:prSet>
      <dgm:spPr/>
    </dgm:pt>
    <dgm:pt modelId="{0FF4CBBC-7A1B-4559-8697-A7BEDF0A72D8}" type="pres">
      <dgm:prSet presAssocID="{8BA1D592-A12F-42C0-8A7E-3D0FC0802F2A}" presName="sibTrans" presStyleLbl="sibTrans2D1" presStyleIdx="2" presStyleCnt="3"/>
      <dgm:spPr/>
    </dgm:pt>
    <dgm:pt modelId="{10572CDF-43C2-49B0-8059-AD83AD8D1A56}" type="pres">
      <dgm:prSet presAssocID="{8BA1D592-A12F-42C0-8A7E-3D0FC0802F2A}" presName="connectorText" presStyleLbl="sibTrans2D1" presStyleIdx="2" presStyleCnt="3"/>
      <dgm:spPr/>
    </dgm:pt>
    <dgm:pt modelId="{D9C2753D-4FD8-4059-895D-24CADE155EFE}" type="pres">
      <dgm:prSet presAssocID="{C826F63B-4026-4684-9488-A949F1CC841E}" presName="node" presStyleLbl="node1" presStyleIdx="3" presStyleCnt="4" custScaleY="60129" custLinFactNeighborX="572" custLinFactNeighborY="485">
        <dgm:presLayoutVars>
          <dgm:bulletEnabled val="1"/>
        </dgm:presLayoutVars>
      </dgm:prSet>
      <dgm:spPr/>
    </dgm:pt>
  </dgm:ptLst>
  <dgm:cxnLst>
    <dgm:cxn modelId="{6F0E0117-4ACA-4037-A089-62F9821255F8}" type="presOf" srcId="{8BA1D592-A12F-42C0-8A7E-3D0FC0802F2A}" destId="{10572CDF-43C2-49B0-8059-AD83AD8D1A56}" srcOrd="1" destOrd="0" presId="urn:microsoft.com/office/officeart/2005/8/layout/process1"/>
    <dgm:cxn modelId="{E060181E-6B04-436D-B438-B7CCD4AF1FE1}" type="presOf" srcId="{11166FC3-BEE8-40D5-912F-C66CCD366095}" destId="{98A34A05-9B6E-42A0-9B6C-5B3C18D64930}" srcOrd="0" destOrd="0" presId="urn:microsoft.com/office/officeart/2005/8/layout/process1"/>
    <dgm:cxn modelId="{6049AF22-ED00-46E5-A968-EE0F1BD64079}" type="presOf" srcId="{30846754-FEDC-42E2-96CF-DB23CD477BF3}" destId="{CE059082-2F87-48B4-B2C8-72808C44FEEC}" srcOrd="0" destOrd="0" presId="urn:microsoft.com/office/officeart/2005/8/layout/process1"/>
    <dgm:cxn modelId="{7CD1BE69-C6A4-4A7C-8931-7D6F02E9D9AD}" type="presOf" srcId="{522F857E-C90F-4E7D-A6C3-052731A9BED7}" destId="{95F2E82D-F940-4ED6-B314-97898CF5411C}" srcOrd="1" destOrd="0" presId="urn:microsoft.com/office/officeart/2005/8/layout/process1"/>
    <dgm:cxn modelId="{0712634E-D7EC-4F14-AE9B-3C7B6AD50DEB}" srcId="{EDD8D367-F778-41FD-854C-81A4133E9681}" destId="{30846754-FEDC-42E2-96CF-DB23CD477BF3}" srcOrd="2" destOrd="0" parTransId="{9F3A47A2-1680-4954-85E0-B74D42D15F62}" sibTransId="{8BA1D592-A12F-42C0-8A7E-3D0FC0802F2A}"/>
    <dgm:cxn modelId="{A2233075-B7CC-4212-B96F-53F0E2A7BAB1}" type="presOf" srcId="{EDD8D367-F778-41FD-854C-81A4133E9681}" destId="{A24D6258-406E-4FFB-B2AB-CFAE67DE288A}" srcOrd="0" destOrd="0" presId="urn:microsoft.com/office/officeart/2005/8/layout/process1"/>
    <dgm:cxn modelId="{6F7E1F79-1435-4A30-A255-4780257B20D3}" type="presOf" srcId="{E2024421-F13E-46D0-A2F5-9CDBB303CC6A}" destId="{108A2B46-8A88-417A-A045-1944BDF80C59}" srcOrd="0" destOrd="0" presId="urn:microsoft.com/office/officeart/2005/8/layout/process1"/>
    <dgm:cxn modelId="{E4F67D83-F4FF-4F22-BAFF-C035CF6091A4}" type="presOf" srcId="{8BA1D592-A12F-42C0-8A7E-3D0FC0802F2A}" destId="{0FF4CBBC-7A1B-4559-8697-A7BEDF0A72D8}" srcOrd="0" destOrd="0" presId="urn:microsoft.com/office/officeart/2005/8/layout/process1"/>
    <dgm:cxn modelId="{F9CB07A5-5D80-4D26-A913-E694FD5E078C}" type="presOf" srcId="{522F857E-C90F-4E7D-A6C3-052731A9BED7}" destId="{B35E3C17-DD4F-47F2-94CA-26485331A169}" srcOrd="0" destOrd="0" presId="urn:microsoft.com/office/officeart/2005/8/layout/process1"/>
    <dgm:cxn modelId="{C03D52A8-B077-43D3-A667-0C7C7725896E}" srcId="{EDD8D367-F778-41FD-854C-81A4133E9681}" destId="{E2024421-F13E-46D0-A2F5-9CDBB303CC6A}" srcOrd="0" destOrd="0" parTransId="{F8B239E4-D680-4EC0-829C-0E028D8CE815}" sibTransId="{3FFBFA91-21E8-4F66-821F-00E491A9232E}"/>
    <dgm:cxn modelId="{70CB29BA-0E20-47E9-8583-CA2C5E2D49A8}" srcId="{EDD8D367-F778-41FD-854C-81A4133E9681}" destId="{C826F63B-4026-4684-9488-A949F1CC841E}" srcOrd="3" destOrd="0" parTransId="{96704191-55CE-48CD-A259-E25B74C699BA}" sibTransId="{A520B00B-72BB-4ED1-BDCA-44B74F3BC4AC}"/>
    <dgm:cxn modelId="{7916BCCE-BF4B-47C3-8593-39F46DD6148B}" type="presOf" srcId="{3FFBFA91-21E8-4F66-821F-00E491A9232E}" destId="{8517F0C4-4CA8-4A5E-8602-B16CF37F45FD}" srcOrd="0" destOrd="0" presId="urn:microsoft.com/office/officeart/2005/8/layout/process1"/>
    <dgm:cxn modelId="{5C641ADF-9288-471F-9CE9-BAF000B29D62}" srcId="{EDD8D367-F778-41FD-854C-81A4133E9681}" destId="{11166FC3-BEE8-40D5-912F-C66CCD366095}" srcOrd="1" destOrd="0" parTransId="{D2DE2AA7-2279-4D24-AD05-8F6B0AD0DF6B}" sibTransId="{522F857E-C90F-4E7D-A6C3-052731A9BED7}"/>
    <dgm:cxn modelId="{C185E2EF-E0BA-45DD-AAA3-E768EA4B6E0F}" type="presOf" srcId="{C826F63B-4026-4684-9488-A949F1CC841E}" destId="{D9C2753D-4FD8-4059-895D-24CADE155EFE}" srcOrd="0" destOrd="0" presId="urn:microsoft.com/office/officeart/2005/8/layout/process1"/>
    <dgm:cxn modelId="{340F70FF-FD61-4C72-8A4A-A5005FE0331B}" type="presOf" srcId="{3FFBFA91-21E8-4F66-821F-00E491A9232E}" destId="{0EBBFE6D-F251-4AE0-8123-661F3BBDE3A3}" srcOrd="1" destOrd="0" presId="urn:microsoft.com/office/officeart/2005/8/layout/process1"/>
    <dgm:cxn modelId="{B3DAB23D-4199-4EE9-B576-DE5D9CC58D69}" type="presParOf" srcId="{A24D6258-406E-4FFB-B2AB-CFAE67DE288A}" destId="{108A2B46-8A88-417A-A045-1944BDF80C59}" srcOrd="0" destOrd="0" presId="urn:microsoft.com/office/officeart/2005/8/layout/process1"/>
    <dgm:cxn modelId="{A087EE63-2782-4C1B-8AD4-3F8F5F7C3FF0}" type="presParOf" srcId="{A24D6258-406E-4FFB-B2AB-CFAE67DE288A}" destId="{8517F0C4-4CA8-4A5E-8602-B16CF37F45FD}" srcOrd="1" destOrd="0" presId="urn:microsoft.com/office/officeart/2005/8/layout/process1"/>
    <dgm:cxn modelId="{15059DE8-F54F-4710-BAE2-E2D262D0C1C2}" type="presParOf" srcId="{8517F0C4-4CA8-4A5E-8602-B16CF37F45FD}" destId="{0EBBFE6D-F251-4AE0-8123-661F3BBDE3A3}" srcOrd="0" destOrd="0" presId="urn:microsoft.com/office/officeart/2005/8/layout/process1"/>
    <dgm:cxn modelId="{7F3823A7-118F-478D-B3F5-5AE05488F533}" type="presParOf" srcId="{A24D6258-406E-4FFB-B2AB-CFAE67DE288A}" destId="{98A34A05-9B6E-42A0-9B6C-5B3C18D64930}" srcOrd="2" destOrd="0" presId="urn:microsoft.com/office/officeart/2005/8/layout/process1"/>
    <dgm:cxn modelId="{B0A493FD-E429-4E72-B01E-22982431B4E3}" type="presParOf" srcId="{A24D6258-406E-4FFB-B2AB-CFAE67DE288A}" destId="{B35E3C17-DD4F-47F2-94CA-26485331A169}" srcOrd="3" destOrd="0" presId="urn:microsoft.com/office/officeart/2005/8/layout/process1"/>
    <dgm:cxn modelId="{AE7D208E-2404-4B09-91C0-394A3C01571B}" type="presParOf" srcId="{B35E3C17-DD4F-47F2-94CA-26485331A169}" destId="{95F2E82D-F940-4ED6-B314-97898CF5411C}" srcOrd="0" destOrd="0" presId="urn:microsoft.com/office/officeart/2005/8/layout/process1"/>
    <dgm:cxn modelId="{62C74646-6815-4926-8B69-4273D9DA647E}" type="presParOf" srcId="{A24D6258-406E-4FFB-B2AB-CFAE67DE288A}" destId="{CE059082-2F87-48B4-B2C8-72808C44FEEC}" srcOrd="4" destOrd="0" presId="urn:microsoft.com/office/officeart/2005/8/layout/process1"/>
    <dgm:cxn modelId="{16C10A54-8045-46DA-AB62-5BA53601AFB3}" type="presParOf" srcId="{A24D6258-406E-4FFB-B2AB-CFAE67DE288A}" destId="{0FF4CBBC-7A1B-4559-8697-A7BEDF0A72D8}" srcOrd="5" destOrd="0" presId="urn:microsoft.com/office/officeart/2005/8/layout/process1"/>
    <dgm:cxn modelId="{30E0CC0F-0408-4AAA-A5CD-4C983591E095}" type="presParOf" srcId="{0FF4CBBC-7A1B-4559-8697-A7BEDF0A72D8}" destId="{10572CDF-43C2-49B0-8059-AD83AD8D1A56}" srcOrd="0" destOrd="0" presId="urn:microsoft.com/office/officeart/2005/8/layout/process1"/>
    <dgm:cxn modelId="{7B883D9D-8EC5-4A9F-A35F-1FF8BEFB99A2}" type="presParOf" srcId="{A24D6258-406E-4FFB-B2AB-CFAE67DE288A}" destId="{D9C2753D-4FD8-4059-895D-24CADE155EF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32D265-832C-4EEF-8123-16A6EB4612FC}">
      <dsp:nvSpPr>
        <dsp:cNvPr id="0" name=""/>
        <dsp:cNvSpPr/>
      </dsp:nvSpPr>
      <dsp:spPr>
        <a:xfrm>
          <a:off x="3686" y="1071802"/>
          <a:ext cx="1611740" cy="19203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1</a:t>
          </a:r>
        </a:p>
        <a:p>
          <a:pPr marL="0" lvl="0" indent="0" algn="ctr" defTabSz="622300">
            <a:lnSpc>
              <a:spcPct val="90000"/>
            </a:lnSpc>
            <a:spcBef>
              <a:spcPct val="0"/>
            </a:spcBef>
            <a:spcAft>
              <a:spcPct val="35000"/>
            </a:spcAft>
            <a:buNone/>
          </a:pPr>
          <a:r>
            <a:rPr lang="en-US" sz="1400" kern="1200" dirty="0"/>
            <a:t>Prepare unit load/pressure collectors in Hypermesh </a:t>
          </a:r>
        </a:p>
      </dsp:txBody>
      <dsp:txXfrm>
        <a:off x="50892" y="1119008"/>
        <a:ext cx="1517328" cy="1825983"/>
      </dsp:txXfrm>
    </dsp:sp>
    <dsp:sp modelId="{91EA536A-0F0D-4838-872C-3B26256668C6}">
      <dsp:nvSpPr>
        <dsp:cNvPr id="0" name=""/>
        <dsp:cNvSpPr/>
      </dsp:nvSpPr>
      <dsp:spPr>
        <a:xfrm>
          <a:off x="1776601" y="1832144"/>
          <a:ext cx="341689" cy="399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76601" y="1912086"/>
        <a:ext cx="239182" cy="239827"/>
      </dsp:txXfrm>
    </dsp:sp>
    <dsp:sp modelId="{1C7C1FAE-740B-4697-ADA5-CCBD73D06F54}">
      <dsp:nvSpPr>
        <dsp:cNvPr id="0" name=""/>
        <dsp:cNvSpPr/>
      </dsp:nvSpPr>
      <dsp:spPr>
        <a:xfrm>
          <a:off x="2260123" y="1071802"/>
          <a:ext cx="1611740" cy="19203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2</a:t>
          </a:r>
        </a:p>
        <a:p>
          <a:pPr marL="0" lvl="0" indent="0" algn="ctr" defTabSz="622300">
            <a:lnSpc>
              <a:spcPct val="90000"/>
            </a:lnSpc>
            <a:spcBef>
              <a:spcPct val="0"/>
            </a:spcBef>
            <a:spcAft>
              <a:spcPct val="35000"/>
            </a:spcAft>
            <a:buNone/>
          </a:pPr>
          <a:r>
            <a:rPr lang="en-US" sz="1400" kern="1200" dirty="0"/>
            <a:t>Prepare CSV file with scaling factor for each load combination</a:t>
          </a:r>
        </a:p>
      </dsp:txBody>
      <dsp:txXfrm>
        <a:off x="2307329" y="1119008"/>
        <a:ext cx="1517328" cy="1825983"/>
      </dsp:txXfrm>
    </dsp:sp>
    <dsp:sp modelId="{DA587AF4-D653-4755-B027-649B317D9C94}">
      <dsp:nvSpPr>
        <dsp:cNvPr id="0" name=""/>
        <dsp:cNvSpPr/>
      </dsp:nvSpPr>
      <dsp:spPr>
        <a:xfrm>
          <a:off x="4033037" y="1832144"/>
          <a:ext cx="341689" cy="399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033037" y="1912086"/>
        <a:ext cx="239182" cy="239827"/>
      </dsp:txXfrm>
    </dsp:sp>
    <dsp:sp modelId="{992FBBBD-0D27-49D7-AC22-0AB60DB0E973}">
      <dsp:nvSpPr>
        <dsp:cNvPr id="0" name=""/>
        <dsp:cNvSpPr/>
      </dsp:nvSpPr>
      <dsp:spPr>
        <a:xfrm>
          <a:off x="4516560" y="1071802"/>
          <a:ext cx="1611740" cy="19203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3</a:t>
          </a:r>
        </a:p>
        <a:p>
          <a:pPr marL="0" lvl="0" indent="0" algn="ctr" defTabSz="622300">
            <a:lnSpc>
              <a:spcPct val="90000"/>
            </a:lnSpc>
            <a:spcBef>
              <a:spcPct val="0"/>
            </a:spcBef>
            <a:spcAft>
              <a:spcPct val="35000"/>
            </a:spcAft>
            <a:buNone/>
          </a:pPr>
          <a:r>
            <a:rPr lang="en-US" sz="1400" kern="1200" dirty="0"/>
            <a:t>Run the tool and prepare the TCL file for Load combination</a:t>
          </a:r>
        </a:p>
      </dsp:txBody>
      <dsp:txXfrm>
        <a:off x="4563766" y="1119008"/>
        <a:ext cx="1517328" cy="1825983"/>
      </dsp:txXfrm>
    </dsp:sp>
    <dsp:sp modelId="{41B1B3C8-5E4E-4443-9C23-36A3A8EFB8EF}">
      <dsp:nvSpPr>
        <dsp:cNvPr id="0" name=""/>
        <dsp:cNvSpPr/>
      </dsp:nvSpPr>
      <dsp:spPr>
        <a:xfrm rot="59320">
          <a:off x="6290370" y="1851813"/>
          <a:ext cx="343693" cy="399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290378" y="1930865"/>
        <a:ext cx="240585" cy="239827"/>
      </dsp:txXfrm>
    </dsp:sp>
    <dsp:sp modelId="{2C3986BA-2ED1-4697-95F6-663D01BA0793}">
      <dsp:nvSpPr>
        <dsp:cNvPr id="0" name=""/>
        <dsp:cNvSpPr/>
      </dsp:nvSpPr>
      <dsp:spPr>
        <a:xfrm>
          <a:off x="6776683" y="1110805"/>
          <a:ext cx="1611740" cy="19203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STEP 4</a:t>
          </a:r>
        </a:p>
        <a:p>
          <a:pPr marL="0" lvl="0" indent="0" algn="ctr" defTabSz="622300">
            <a:lnSpc>
              <a:spcPct val="90000"/>
            </a:lnSpc>
            <a:spcBef>
              <a:spcPct val="0"/>
            </a:spcBef>
            <a:spcAft>
              <a:spcPct val="35000"/>
            </a:spcAft>
            <a:buNone/>
          </a:pPr>
          <a:r>
            <a:rPr lang="en-US" sz="1400" kern="1200" dirty="0"/>
            <a:t>Import the TCL File. Load combinations will be generated automatically</a:t>
          </a:r>
        </a:p>
        <a:p>
          <a:pPr marL="0" lvl="0" indent="0" algn="ctr" defTabSz="622300">
            <a:lnSpc>
              <a:spcPct val="90000"/>
            </a:lnSpc>
            <a:spcBef>
              <a:spcPct val="0"/>
            </a:spcBef>
            <a:spcAft>
              <a:spcPct val="35000"/>
            </a:spcAft>
            <a:buNone/>
          </a:pPr>
          <a:endParaRPr lang="en-US" sz="1400" kern="1200" dirty="0"/>
        </a:p>
      </dsp:txBody>
      <dsp:txXfrm>
        <a:off x="6823889" y="1158011"/>
        <a:ext cx="1517328" cy="18259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A2B46-8A88-417A-A045-1944BDF80C59}">
      <dsp:nvSpPr>
        <dsp:cNvPr id="0" name=""/>
        <dsp:cNvSpPr/>
      </dsp:nvSpPr>
      <dsp:spPr>
        <a:xfrm>
          <a:off x="7787" y="640152"/>
          <a:ext cx="1611953" cy="14041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1</a:t>
          </a:r>
        </a:p>
        <a:p>
          <a:pPr marL="0" lvl="0" indent="0" algn="ctr" defTabSz="622300">
            <a:lnSpc>
              <a:spcPct val="90000"/>
            </a:lnSpc>
            <a:spcBef>
              <a:spcPct val="0"/>
            </a:spcBef>
            <a:spcAft>
              <a:spcPct val="35000"/>
            </a:spcAft>
            <a:buNone/>
          </a:pPr>
          <a:r>
            <a:rPr lang="en-US" sz="1400" kern="1200" dirty="0"/>
            <a:t>Prepare all load combination and SPCs in Hypermesh</a:t>
          </a:r>
        </a:p>
      </dsp:txBody>
      <dsp:txXfrm>
        <a:off x="48914" y="681279"/>
        <a:ext cx="1529699" cy="1321917"/>
      </dsp:txXfrm>
    </dsp:sp>
    <dsp:sp modelId="{8517F0C4-4CA8-4A5E-8602-B16CF37F45FD}">
      <dsp:nvSpPr>
        <dsp:cNvPr id="0" name=""/>
        <dsp:cNvSpPr/>
      </dsp:nvSpPr>
      <dsp:spPr>
        <a:xfrm>
          <a:off x="1780936" y="1142355"/>
          <a:ext cx="341734" cy="39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780936" y="1222308"/>
        <a:ext cx="239214" cy="239858"/>
      </dsp:txXfrm>
    </dsp:sp>
    <dsp:sp modelId="{98A34A05-9B6E-42A0-9B6C-5B3C18D64930}">
      <dsp:nvSpPr>
        <dsp:cNvPr id="0" name=""/>
        <dsp:cNvSpPr/>
      </dsp:nvSpPr>
      <dsp:spPr>
        <a:xfrm>
          <a:off x="2264522" y="653839"/>
          <a:ext cx="1611953" cy="13767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STEP 2</a:t>
          </a:r>
        </a:p>
        <a:p>
          <a:pPr marL="0" lvl="0" indent="0" algn="ctr" defTabSz="622300">
            <a:lnSpc>
              <a:spcPct val="90000"/>
            </a:lnSpc>
            <a:spcBef>
              <a:spcPct val="0"/>
            </a:spcBef>
            <a:spcAft>
              <a:spcPct val="35000"/>
            </a:spcAft>
            <a:buNone/>
          </a:pPr>
          <a:r>
            <a:rPr lang="en-US" sz="1400" kern="1200" dirty="0"/>
            <a:t>Prepare an excel file with inputs as load step names and load/SPC IDs</a:t>
          </a:r>
        </a:p>
      </dsp:txBody>
      <dsp:txXfrm>
        <a:off x="2304847" y="694164"/>
        <a:ext cx="1531303" cy="1296147"/>
      </dsp:txXfrm>
    </dsp:sp>
    <dsp:sp modelId="{B35E3C17-DD4F-47F2-94CA-26485331A169}">
      <dsp:nvSpPr>
        <dsp:cNvPr id="0" name=""/>
        <dsp:cNvSpPr/>
      </dsp:nvSpPr>
      <dsp:spPr>
        <a:xfrm>
          <a:off x="4037672" y="1142355"/>
          <a:ext cx="341734" cy="39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037672" y="1222308"/>
        <a:ext cx="239214" cy="239858"/>
      </dsp:txXfrm>
    </dsp:sp>
    <dsp:sp modelId="{CE059082-2F87-48B4-B2C8-72808C44FEEC}">
      <dsp:nvSpPr>
        <dsp:cNvPr id="0" name=""/>
        <dsp:cNvSpPr/>
      </dsp:nvSpPr>
      <dsp:spPr>
        <a:xfrm>
          <a:off x="4521258" y="626393"/>
          <a:ext cx="1611953" cy="14316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STEP 3</a:t>
          </a:r>
        </a:p>
        <a:p>
          <a:pPr marL="0" lvl="0" indent="0" algn="ctr" defTabSz="622300">
            <a:lnSpc>
              <a:spcPct val="90000"/>
            </a:lnSpc>
            <a:spcBef>
              <a:spcPct val="0"/>
            </a:spcBef>
            <a:spcAft>
              <a:spcPct val="35000"/>
            </a:spcAft>
            <a:buNone/>
          </a:pPr>
          <a:r>
            <a:rPr lang="en-US" sz="1400" kern="1200" dirty="0"/>
            <a:t>Run the tool and prepare the TCL file for Load step generation </a:t>
          </a:r>
        </a:p>
        <a:p>
          <a:pPr marL="0" lvl="0" indent="0" algn="ctr" defTabSz="622300">
            <a:lnSpc>
              <a:spcPct val="90000"/>
            </a:lnSpc>
            <a:spcBef>
              <a:spcPct val="0"/>
            </a:spcBef>
            <a:spcAft>
              <a:spcPct val="35000"/>
            </a:spcAft>
            <a:buNone/>
          </a:pPr>
          <a:endParaRPr lang="en-US" sz="1400" kern="1200" dirty="0"/>
        </a:p>
      </dsp:txBody>
      <dsp:txXfrm>
        <a:off x="4563191" y="668326"/>
        <a:ext cx="1528087" cy="1347822"/>
      </dsp:txXfrm>
    </dsp:sp>
    <dsp:sp modelId="{0FF4CBBC-7A1B-4559-8697-A7BEDF0A72D8}">
      <dsp:nvSpPr>
        <dsp:cNvPr id="0" name=""/>
        <dsp:cNvSpPr/>
      </dsp:nvSpPr>
      <dsp:spPr>
        <a:xfrm rot="17467">
          <a:off x="6295327" y="1148147"/>
          <a:ext cx="343693" cy="3997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295328" y="1227838"/>
        <a:ext cx="240585" cy="239858"/>
      </dsp:txXfrm>
    </dsp:sp>
    <dsp:sp modelId="{D9C2753D-4FD8-4059-895D-24CADE155EFE}">
      <dsp:nvSpPr>
        <dsp:cNvPr id="0" name=""/>
        <dsp:cNvSpPr/>
      </dsp:nvSpPr>
      <dsp:spPr>
        <a:xfrm>
          <a:off x="6781681" y="641786"/>
          <a:ext cx="1611953" cy="14238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r>
            <a:rPr lang="en-US" sz="1400" kern="1200" dirty="0"/>
            <a:t>STEP 4</a:t>
          </a:r>
        </a:p>
        <a:p>
          <a:pPr marL="0" lvl="0" indent="0" algn="ctr" defTabSz="622300">
            <a:lnSpc>
              <a:spcPct val="90000"/>
            </a:lnSpc>
            <a:spcBef>
              <a:spcPct val="0"/>
            </a:spcBef>
            <a:spcAft>
              <a:spcPct val="35000"/>
            </a:spcAft>
            <a:buNone/>
          </a:pPr>
          <a:r>
            <a:rPr lang="en-US" sz="1400" kern="1200" dirty="0"/>
            <a:t>Import the TCL file and all the load steps will be generated automatically</a:t>
          </a:r>
        </a:p>
        <a:p>
          <a:pPr marL="0" lvl="0" indent="0" algn="ctr" defTabSz="622300">
            <a:lnSpc>
              <a:spcPct val="90000"/>
            </a:lnSpc>
            <a:spcBef>
              <a:spcPct val="0"/>
            </a:spcBef>
            <a:spcAft>
              <a:spcPct val="35000"/>
            </a:spcAft>
            <a:buNone/>
          </a:pPr>
          <a:endParaRPr lang="en-US" sz="1400" kern="1200" dirty="0"/>
        </a:p>
        <a:p>
          <a:pPr marL="0" lvl="0" indent="0" algn="ctr" defTabSz="622300">
            <a:lnSpc>
              <a:spcPct val="90000"/>
            </a:lnSpc>
            <a:spcBef>
              <a:spcPct val="0"/>
            </a:spcBef>
            <a:spcAft>
              <a:spcPct val="35000"/>
            </a:spcAft>
            <a:buNone/>
          </a:pPr>
          <a:endParaRPr lang="en-US" sz="1400" kern="1200" dirty="0"/>
        </a:p>
      </dsp:txBody>
      <dsp:txXfrm>
        <a:off x="6823385" y="683490"/>
        <a:ext cx="1528545" cy="13404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37840" cy="464820"/>
          </a:xfrm>
          <a:prstGeom prst="rect">
            <a:avLst/>
          </a:prstGeom>
        </p:spPr>
        <p:txBody>
          <a:bodyPr vert="horz" lIns="93171" tIns="46586" rIns="93171" bIns="46586" rtlCol="0"/>
          <a:lstStyle>
            <a:lvl1pPr algn="l">
              <a:defRPr sz="1200"/>
            </a:lvl1pPr>
          </a:lstStyle>
          <a:p>
            <a:endParaRPr lang="en-CA"/>
          </a:p>
        </p:txBody>
      </p:sp>
      <p:sp>
        <p:nvSpPr>
          <p:cNvPr id="3" name="Espace réservé de la date 2"/>
          <p:cNvSpPr>
            <a:spLocks noGrp="1"/>
          </p:cNvSpPr>
          <p:nvPr>
            <p:ph type="dt" idx="1"/>
          </p:nvPr>
        </p:nvSpPr>
        <p:spPr>
          <a:xfrm>
            <a:off x="3970938" y="0"/>
            <a:ext cx="3037840" cy="464820"/>
          </a:xfrm>
          <a:prstGeom prst="rect">
            <a:avLst/>
          </a:prstGeom>
        </p:spPr>
        <p:txBody>
          <a:bodyPr vert="horz" lIns="93171" tIns="46586" rIns="93171" bIns="46586" rtlCol="0"/>
          <a:lstStyle>
            <a:lvl1pPr algn="r">
              <a:defRPr sz="1200"/>
            </a:lvl1pPr>
          </a:lstStyle>
          <a:p>
            <a:fld id="{834441DC-6262-4676-8089-739DE20D1D3B}" type="datetimeFigureOut">
              <a:rPr lang="en-CA" smtClean="0"/>
              <a:pPr/>
              <a:t>14/03/2018</a:t>
            </a:fld>
            <a:endParaRPr lang="en-CA"/>
          </a:p>
        </p:txBody>
      </p:sp>
      <p:sp>
        <p:nvSpPr>
          <p:cNvPr id="4" name="Espace réservé de l'image des diapositives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1" tIns="46586" rIns="93171" bIns="46586" rtlCol="0" anchor="ctr"/>
          <a:lstStyle/>
          <a:p>
            <a:endParaRPr lang="en-CA"/>
          </a:p>
        </p:txBody>
      </p:sp>
      <p:sp>
        <p:nvSpPr>
          <p:cNvPr id="5" name="Espace réservé des commentaires 4"/>
          <p:cNvSpPr>
            <a:spLocks noGrp="1"/>
          </p:cNvSpPr>
          <p:nvPr>
            <p:ph type="body" sz="quarter" idx="3"/>
          </p:nvPr>
        </p:nvSpPr>
        <p:spPr>
          <a:xfrm>
            <a:off x="701040" y="4415790"/>
            <a:ext cx="5608320" cy="4183380"/>
          </a:xfrm>
          <a:prstGeom prst="rect">
            <a:avLst/>
          </a:prstGeom>
        </p:spPr>
        <p:txBody>
          <a:bodyPr vert="horz" lIns="93171" tIns="46586" rIns="93171" bIns="46586" rtlCol="0"/>
          <a:lstStyle/>
          <a:p>
            <a:pPr lvl="0"/>
            <a:r>
              <a:rPr lang="en-CA"/>
              <a:t>Modifiez les styles du texte du masque</a:t>
            </a:r>
          </a:p>
          <a:p>
            <a:pPr lvl="1"/>
            <a:r>
              <a:rPr lang="en-CA"/>
              <a:t>Deuxième niveau</a:t>
            </a:r>
          </a:p>
          <a:p>
            <a:pPr lvl="2"/>
            <a:r>
              <a:rPr lang="en-CA"/>
              <a:t>Troisième niveau</a:t>
            </a:r>
          </a:p>
          <a:p>
            <a:pPr lvl="3"/>
            <a:r>
              <a:rPr lang="en-CA"/>
              <a:t>Quatrième niveau</a:t>
            </a:r>
          </a:p>
          <a:p>
            <a:pPr lvl="4"/>
            <a:r>
              <a:rPr lang="en-CA"/>
              <a:t>Cinquième niveau</a:t>
            </a:r>
          </a:p>
        </p:txBody>
      </p:sp>
      <p:sp>
        <p:nvSpPr>
          <p:cNvPr id="6" name="Espace réservé du pied de page 5"/>
          <p:cNvSpPr>
            <a:spLocks noGrp="1"/>
          </p:cNvSpPr>
          <p:nvPr>
            <p:ph type="ftr" sz="quarter" idx="4"/>
          </p:nvPr>
        </p:nvSpPr>
        <p:spPr>
          <a:xfrm>
            <a:off x="0" y="8829966"/>
            <a:ext cx="3037840" cy="464820"/>
          </a:xfrm>
          <a:prstGeom prst="rect">
            <a:avLst/>
          </a:prstGeom>
        </p:spPr>
        <p:txBody>
          <a:bodyPr vert="horz" lIns="93171" tIns="46586" rIns="93171" bIns="46586"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970938" y="8829966"/>
            <a:ext cx="3037840" cy="464820"/>
          </a:xfrm>
          <a:prstGeom prst="rect">
            <a:avLst/>
          </a:prstGeom>
        </p:spPr>
        <p:txBody>
          <a:bodyPr vert="horz" lIns="93171" tIns="46586" rIns="93171" bIns="46586" rtlCol="0" anchor="b"/>
          <a:lstStyle>
            <a:lvl1pPr algn="r">
              <a:defRPr sz="1200"/>
            </a:lvl1pPr>
          </a:lstStyle>
          <a:p>
            <a:fld id="{C9E63B0C-45FA-42EB-8101-A2B8393445D8}" type="slidenum">
              <a:rPr lang="en-CA" smtClean="0"/>
              <a:pPr/>
              <a:t>‹#›</a:t>
            </a:fld>
            <a:endParaRPr lang="en-CA"/>
          </a:p>
        </p:txBody>
      </p:sp>
    </p:spTree>
    <p:extLst>
      <p:ext uri="{BB962C8B-B14F-4D97-AF65-F5344CB8AC3E}">
        <p14:creationId xmlns:p14="http://schemas.microsoft.com/office/powerpoint/2010/main" val="90768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9E63B0C-45FA-42EB-8101-A2B8393445D8}" type="slidenum">
              <a:rPr lang="en-CA" smtClean="0"/>
              <a:pPr/>
              <a:t>1</a:t>
            </a:fld>
            <a:endParaRPr lang="en-CA" dirty="0"/>
          </a:p>
        </p:txBody>
      </p:sp>
    </p:spTree>
    <p:extLst>
      <p:ext uri="{BB962C8B-B14F-4D97-AF65-F5344CB8AC3E}">
        <p14:creationId xmlns:p14="http://schemas.microsoft.com/office/powerpoint/2010/main" val="2464299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9E63B0C-45FA-42EB-8101-A2B8393445D8}" type="slidenum">
              <a:rPr lang="en-CA" smtClean="0"/>
              <a:pPr/>
              <a:t>17</a:t>
            </a:fld>
            <a:endParaRPr lang="en-CA"/>
          </a:p>
        </p:txBody>
      </p:sp>
    </p:spTree>
    <p:extLst>
      <p:ext uri="{BB962C8B-B14F-4D97-AF65-F5344CB8AC3E}">
        <p14:creationId xmlns:p14="http://schemas.microsoft.com/office/powerpoint/2010/main" val="38983808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1.xml"/><Relationship Id="rId7"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png"/><Relationship Id="rId4" Type="http://schemas.openxmlformats.org/officeDocument/2006/relationships/tags" Target="../tags/tag12.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6.bin"/><Relationship Id="rId2" Type="http://schemas.openxmlformats.org/officeDocument/2006/relationships/tags" Target="../tags/tag34.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jpeg"/><Relationship Id="rId2" Type="http://schemas.openxmlformats.org/officeDocument/2006/relationships/tags" Target="../tags/tag38.xml"/><Relationship Id="rId1" Type="http://schemas.openxmlformats.org/officeDocument/2006/relationships/vmlDrawing" Target="../drawings/vmlDrawing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4.emf"/><Relationship Id="rId2" Type="http://schemas.openxmlformats.org/officeDocument/2006/relationships/tags" Target="../tags/tag15.xml"/><Relationship Id="rId16" Type="http://schemas.openxmlformats.org/officeDocument/2006/relationships/oleObject" Target="../embeddings/oleObject3.bin"/><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slideMaster" Target="../slideMasters/slideMaster1.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9.xml"/><Relationship Id="rId7" Type="http://schemas.openxmlformats.org/officeDocument/2006/relationships/image" Target="../media/image1.emf"/><Relationship Id="rId2" Type="http://schemas.openxmlformats.org/officeDocument/2006/relationships/tags" Target="../tags/tag2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oup Title slide">
    <p:bg>
      <p:bgRef idx="1001">
        <a:schemeClr val="bg1"/>
      </p:bgRef>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691" name="think-cell Slide" r:id="rId8" imgW="360" imgH="360" progId="">
                  <p:embed/>
                </p:oleObj>
              </mc:Choice>
              <mc:Fallback>
                <p:oleObj name="think-cell Slide" r:id="rId8" imgW="360" imgH="360" progId="">
                  <p:embed/>
                  <p:pic>
                    <p:nvPicPr>
                      <p:cNvPr id="0" name="Picture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userDrawn="1">
            <p:custDataLst>
              <p:tags r:id="rId3"/>
            </p:custDataLst>
          </p:nvPr>
        </p:nvSpPr>
        <p:spPr>
          <a:xfrm>
            <a:off x="0" y="0"/>
            <a:ext cx="9144000" cy="62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Image 7"/>
          <p:cNvPicPr>
            <a:picLocks noChangeAspect="1"/>
          </p:cNvPicPr>
          <p:nvPr userDrawn="1">
            <p:custDataLst>
              <p:tags r:id="rId4"/>
            </p:custDataLst>
          </p:nvPr>
        </p:nvPicPr>
        <p:blipFill rotWithShape="1">
          <a:blip r:embed="rId10" cstate="screen">
            <a:extLst>
              <a:ext uri="{28A0092B-C50C-407E-A947-70E740481C1C}">
                <a14:useLocalDpi xmlns:a14="http://schemas.microsoft.com/office/drawing/2010/main"/>
              </a:ext>
            </a:extLst>
          </a:blip>
          <a:srcRect/>
          <a:stretch/>
        </p:blipFill>
        <p:spPr>
          <a:xfrm>
            <a:off x="5220072" y="130145"/>
            <a:ext cx="3923929" cy="5845581"/>
          </a:xfrm>
          <a:prstGeom prst="rect">
            <a:avLst/>
          </a:prstGeom>
        </p:spPr>
      </p:pic>
      <p:sp>
        <p:nvSpPr>
          <p:cNvPr id="10" name="Titre 1"/>
          <p:cNvSpPr>
            <a:spLocks noGrp="1"/>
          </p:cNvSpPr>
          <p:nvPr userDrawn="1">
            <p:ph type="ctrTitle" hasCustomPrompt="1"/>
            <p:custDataLst>
              <p:tags r:id="rId5"/>
            </p:custDataLst>
          </p:nvPr>
        </p:nvSpPr>
        <p:spPr>
          <a:xfrm>
            <a:off x="5580112" y="836712"/>
            <a:ext cx="3168352" cy="2376264"/>
          </a:xfrm>
        </p:spPr>
        <p:txBody>
          <a:bodyPr anchor="ctr" anchorCtr="0">
            <a:normAutofit/>
          </a:bodyPr>
          <a:lstStyle>
            <a:lvl1pPr algn="l">
              <a:lnSpc>
                <a:spcPct val="100000"/>
              </a:lnSpc>
              <a:defRPr sz="2000" cap="none" baseline="0">
                <a:solidFill>
                  <a:schemeClr val="accent1"/>
                </a:solidFill>
                <a:latin typeface="Arial Black" pitchFamily="34" charset="0"/>
              </a:defRPr>
            </a:lvl1pPr>
          </a:lstStyle>
          <a:p>
            <a:r>
              <a:rPr lang="en-CA" noProof="0"/>
              <a:t>Click to edit title</a:t>
            </a:r>
          </a:p>
        </p:txBody>
      </p:sp>
      <p:sp>
        <p:nvSpPr>
          <p:cNvPr id="17" name="Text Placeholder 16"/>
          <p:cNvSpPr>
            <a:spLocks noGrp="1"/>
          </p:cNvSpPr>
          <p:nvPr>
            <p:ph type="body" sz="quarter" idx="10" hasCustomPrompt="1"/>
          </p:nvPr>
        </p:nvSpPr>
        <p:spPr>
          <a:xfrm>
            <a:off x="5580063" y="3357563"/>
            <a:ext cx="3168650" cy="2232025"/>
          </a:xfrm>
        </p:spPr>
        <p:txBody>
          <a:bodyPr anchor="ctr">
            <a:normAutofit/>
          </a:bodyPr>
          <a:lstStyle>
            <a:lvl1pPr>
              <a:lnSpc>
                <a:spcPct val="100000"/>
              </a:lnSpc>
              <a:defRPr sz="1400">
                <a:solidFill>
                  <a:srgbClr val="808D97"/>
                </a:solidFill>
              </a:defRPr>
            </a:lvl1pPr>
          </a:lstStyle>
          <a:p>
            <a:pPr lvl="0"/>
            <a:r>
              <a:rPr lang="en-CA" noProof="0"/>
              <a:t>Click to add presenter and date</a:t>
            </a:r>
          </a:p>
        </p:txBody>
      </p:sp>
      <p:sp>
        <p:nvSpPr>
          <p:cNvPr id="3" name="Espace réservé pour une image  2"/>
          <p:cNvSpPr>
            <a:spLocks noGrp="1"/>
          </p:cNvSpPr>
          <p:nvPr>
            <p:ph type="pic" sz="quarter" idx="11"/>
          </p:nvPr>
        </p:nvSpPr>
        <p:spPr>
          <a:xfrm>
            <a:off x="0" y="0"/>
            <a:ext cx="5076056" cy="6858000"/>
          </a:xfrm>
        </p:spPr>
        <p:txBody>
          <a:bodyPr/>
          <a:lstStyle/>
          <a:p>
            <a:r>
              <a:rPr lang="en-US"/>
              <a:t>Click icon to add picture</a:t>
            </a:r>
            <a:endParaRPr lang="fr-CA"/>
          </a:p>
        </p:txBody>
      </p:sp>
      <p:sp>
        <p:nvSpPr>
          <p:cNvPr id="11" name="Text Box 23"/>
          <p:cNvSpPr txBox="1">
            <a:spLocks noChangeArrowheads="1"/>
          </p:cNvSpPr>
          <p:nvPr userDrawn="1">
            <p:custDataLst>
              <p:tags r:id="rId6"/>
            </p:custDataLst>
          </p:nvPr>
        </p:nvSpPr>
        <p:spPr bwMode="auto">
          <a:xfrm rot="16200000">
            <a:off x="7702189" y="3318829"/>
            <a:ext cx="2566408" cy="246221"/>
          </a:xfrm>
          <a:prstGeom prst="rect">
            <a:avLst/>
          </a:prstGeom>
          <a:noFill/>
          <a:ln w="12700" algn="ctr">
            <a:noFill/>
            <a:miter lim="800000"/>
            <a:headEnd/>
            <a:tailEnd/>
          </a:ln>
          <a:effectLst/>
        </p:spPr>
        <p:txBody>
          <a:bodyPr wrap="none" lIns="0" tIns="0" rIns="0" bIns="0">
            <a:spAutoFit/>
          </a:bodyPr>
          <a:lstStyle/>
          <a:p>
            <a:pPr algn="ctr" defTabSz="1300163" eaLnBrk="0" hangingPunct="0">
              <a:defRPr/>
            </a:pPr>
            <a:r>
              <a:rPr lang="en-CA" sz="800" b="0" dirty="0">
                <a:solidFill>
                  <a:schemeClr val="accent6"/>
                </a:solidFill>
                <a:cs typeface="+mn-cs"/>
              </a:rPr>
              <a:t>PRIVATE AND CONFIDENTIAL</a:t>
            </a:r>
          </a:p>
          <a:p>
            <a:pPr defTabSz="1300163" eaLnBrk="0" hangingPunct="0">
              <a:defRPr/>
            </a:pPr>
            <a:r>
              <a:rPr lang="en-CA" sz="800" b="0" dirty="0">
                <a:solidFill>
                  <a:schemeClr val="accent6"/>
                </a:solidFill>
                <a:cs typeface="+mn-cs"/>
              </a:rPr>
              <a:t>© Bombardier Inc. or its subsidiaries. All rights reserved.</a:t>
            </a:r>
          </a:p>
        </p:txBody>
      </p:sp>
    </p:spTree>
    <p:extLst>
      <p:ext uri="{BB962C8B-B14F-4D97-AF65-F5344CB8AC3E}">
        <p14:creationId xmlns:p14="http://schemas.microsoft.com/office/powerpoint/2010/main" val="128786788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without line">
    <p:spTree>
      <p:nvGrpSpPr>
        <p:cNvPr id="1" name=""/>
        <p:cNvGrpSpPr/>
        <p:nvPr/>
      </p:nvGrpSpPr>
      <p:grpSpPr>
        <a:xfrm>
          <a:off x="0" y="0"/>
          <a:ext cx="0" cy="0"/>
          <a:chOff x="0" y="0"/>
          <a:chExt cx="0" cy="0"/>
        </a:xfrm>
      </p:grpSpPr>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2" name="Rectangle 1"/>
          <p:cNvSpPr/>
          <p:nvPr userDrawn="1"/>
        </p:nvSpPr>
        <p:spPr>
          <a:xfrm>
            <a:off x="179512" y="332656"/>
            <a:ext cx="8964488" cy="5832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687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55" name="think-cell Slide" r:id="rId7" imgW="360" imgH="360" progId="">
                  <p:embed/>
                </p:oleObj>
              </mc:Choice>
              <mc:Fallback>
                <p:oleObj name="think-cell Slide" r:id="rId7" imgW="360" imgH="360" progId="">
                  <p:embed/>
                  <p:pic>
                    <p:nvPicPr>
                      <p:cNvPr id="0"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a:spLocks noChangeArrowheads="1"/>
          </p:cNvSpPr>
          <p:nvPr userDrawn="1">
            <p:custDataLst>
              <p:tags r:id="rId3"/>
            </p:custDataLst>
          </p:nvPr>
        </p:nvSpPr>
        <p:spPr bwMode="auto">
          <a:xfrm>
            <a:off x="3059832" y="2758430"/>
            <a:ext cx="3528391" cy="1390650"/>
          </a:xfrm>
          <a:prstGeom prst="rect">
            <a:avLst/>
          </a:prstGeom>
          <a:solidFill>
            <a:schemeClr val="bg1">
              <a:alpha val="47842"/>
            </a:schemeClr>
          </a:solidFill>
          <a:ln w="9525">
            <a:noFill/>
            <a:miter lim="800000"/>
            <a:headEnd/>
            <a:tailEnd/>
          </a:ln>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CA" sz="7200" b="1" i="0" dirty="0">
                <a:solidFill>
                  <a:srgbClr val="808D97"/>
                </a:solidFill>
              </a:rPr>
              <a:t>Q&amp;A</a:t>
            </a:r>
          </a:p>
        </p:txBody>
      </p:sp>
      <p:sp>
        <p:nvSpPr>
          <p:cNvPr id="11" name="Espace réservé du numéro de diapositive 5"/>
          <p:cNvSpPr>
            <a:spLocks noGrp="1"/>
          </p:cNvSpPr>
          <p:nvPr>
            <p:ph type="sldNum" sz="quarter" idx="12"/>
            <p:custDataLst>
              <p:tags r:id="rId4"/>
            </p:custDataLst>
          </p:nvPr>
        </p:nvSpPr>
        <p:spPr>
          <a:xfrm>
            <a:off x="360040" y="6309320"/>
            <a:ext cx="323528" cy="360000"/>
          </a:xfrm>
          <a:prstGeom prst="rect">
            <a:avLst/>
          </a:prstGeom>
        </p:spPr>
        <p:txBody>
          <a:bodyPr/>
          <a:lstStyle/>
          <a:p>
            <a:fld id="{CCEA77D5-0B01-41C0-8AB2-471B057BD053}" type="slidenum">
              <a:rPr lang="en-CA" smtClean="0"/>
              <a:pPr/>
              <a:t>‹#›</a:t>
            </a:fld>
            <a:endParaRPr lang="en-CA"/>
          </a:p>
        </p:txBody>
      </p:sp>
      <p:sp>
        <p:nvSpPr>
          <p:cNvPr id="8" name="Rectangle à coins arrondis 7"/>
          <p:cNvSpPr/>
          <p:nvPr userDrawn="1">
            <p:custDataLst>
              <p:tags r:id="rId5"/>
            </p:custDataLst>
          </p:nvPr>
        </p:nvSpPr>
        <p:spPr>
          <a:xfrm>
            <a:off x="1475656" y="2780928"/>
            <a:ext cx="1512168" cy="1368152"/>
          </a:xfrm>
          <a:prstGeom prst="roundRect">
            <a:avLst/>
          </a:prstGeom>
          <a:solidFill>
            <a:srgbClr val="C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273050" lvl="0" indent="-273050" algn="ctr" defTabSz="1300163">
              <a:spcBef>
                <a:spcPct val="50000"/>
              </a:spcBef>
              <a:buClr>
                <a:srgbClr val="174A7C"/>
              </a:buClr>
            </a:pPr>
            <a:r>
              <a:rPr lang="en-CA" sz="7500" b="1" dirty="0">
                <a:solidFill>
                  <a:prstClr val="white"/>
                </a:solidFill>
              </a:rPr>
              <a:t>?</a:t>
            </a:r>
          </a:p>
        </p:txBody>
      </p:sp>
    </p:spTree>
    <p:extLst>
      <p:ext uri="{BB962C8B-B14F-4D97-AF65-F5344CB8AC3E}">
        <p14:creationId xmlns:p14="http://schemas.microsoft.com/office/powerpoint/2010/main" val="1255664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732240" y="6165304"/>
            <a:ext cx="2088232"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Rectangle 1"/>
          <p:cNvSpPr/>
          <p:nvPr userDrawn="1"/>
        </p:nvSpPr>
        <p:spPr>
          <a:xfrm>
            <a:off x="0" y="260648"/>
            <a:ext cx="9144000" cy="5904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5" name="Imag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993392"/>
            <a:ext cx="9144000" cy="2871216"/>
          </a:xfrm>
          <a:prstGeom prst="rect">
            <a:avLst/>
          </a:prstGeom>
        </p:spPr>
      </p:pic>
    </p:spTree>
    <p:extLst>
      <p:ext uri="{BB962C8B-B14F-4D97-AF65-F5344CB8AC3E}">
        <p14:creationId xmlns:p14="http://schemas.microsoft.com/office/powerpoint/2010/main" val="92960792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e de titre">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36512" y="0"/>
            <a:ext cx="9144000" cy="6250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prstClr val="white"/>
              </a:solidFill>
            </a:endParaRPr>
          </a:p>
        </p:txBody>
      </p:sp>
      <p:graphicFrame>
        <p:nvGraphicFramePr>
          <p:cNvPr id="9" name="Object 8"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67"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ge 7"/>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5220072" y="130145"/>
            <a:ext cx="3923929" cy="5845581"/>
          </a:xfrm>
          <a:prstGeom prst="rect">
            <a:avLst/>
          </a:prstGeom>
        </p:spPr>
      </p:pic>
      <p:sp>
        <p:nvSpPr>
          <p:cNvPr id="14" name="Title 1"/>
          <p:cNvSpPr>
            <a:spLocks noGrp="1"/>
          </p:cNvSpPr>
          <p:nvPr>
            <p:ph type="ctrTitle"/>
          </p:nvPr>
        </p:nvSpPr>
        <p:spPr>
          <a:xfrm>
            <a:off x="5580112" y="836712"/>
            <a:ext cx="3168352" cy="2376264"/>
          </a:xfrm>
        </p:spPr>
        <p:txBody>
          <a:bodyPr anchor="ctr" anchorCtr="0"/>
          <a:lstStyle/>
          <a:p>
            <a:r>
              <a:rPr lang="en-US"/>
              <a:t>Click to edit Master title style</a:t>
            </a:r>
            <a:endParaRPr lang="en-CA" dirty="0"/>
          </a:p>
        </p:txBody>
      </p:sp>
      <p:sp>
        <p:nvSpPr>
          <p:cNvPr id="15" name="Sous-titre 2"/>
          <p:cNvSpPr>
            <a:spLocks noGrp="1"/>
          </p:cNvSpPr>
          <p:nvPr>
            <p:ph type="subTitle" idx="1"/>
          </p:nvPr>
        </p:nvSpPr>
        <p:spPr>
          <a:xfrm>
            <a:off x="5580112" y="3356992"/>
            <a:ext cx="3168352" cy="2281808"/>
          </a:xfrm>
        </p:spPr>
        <p:txBody>
          <a:bodyPr anchor="ctr" anchorCtr="0">
            <a:normAutofit/>
          </a:bodyPr>
          <a:lstStyle>
            <a:lvl1pPr marL="0" indent="0" algn="l">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CA" dirty="0"/>
          </a:p>
        </p:txBody>
      </p:sp>
      <p:pic>
        <p:nvPicPr>
          <p:cNvPr id="11" name="Imag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4480" y="0"/>
            <a:ext cx="4834600" cy="6858000"/>
          </a:xfrm>
          <a:prstGeom prst="rect">
            <a:avLst/>
          </a:prstGeom>
        </p:spPr>
      </p:pic>
    </p:spTree>
    <p:extLst>
      <p:ext uri="{BB962C8B-B14F-4D97-AF65-F5344CB8AC3E}">
        <p14:creationId xmlns:p14="http://schemas.microsoft.com/office/powerpoint/2010/main" val="216337202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14" name="think-cell Slide" r:id="rId16" imgW="500" imgH="500" progId="">
                  <p:embed/>
                </p:oleObj>
              </mc:Choice>
              <mc:Fallback>
                <p:oleObj name="think-cell Slide" r:id="rId16" imgW="500" imgH="500" progId="">
                  <p:embed/>
                  <p:pic>
                    <p:nvPicPr>
                      <p:cNvPr id="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Espace réservé du titre 1"/>
          <p:cNvSpPr>
            <a:spLocks noGrp="1"/>
          </p:cNvSpPr>
          <p:nvPr>
            <p:ph type="title" hasCustomPrompt="1"/>
            <p:custDataLst>
              <p:tags r:id="rId3"/>
            </p:custDataLst>
          </p:nvPr>
        </p:nvSpPr>
        <p:spPr>
          <a:xfrm>
            <a:off x="350729" y="188640"/>
            <a:ext cx="8397735" cy="717944"/>
          </a:xfrm>
          <a:prstGeom prst="rect">
            <a:avLst/>
          </a:prstGeom>
        </p:spPr>
        <p:txBody>
          <a:bodyPr vert="horz" lIns="0" tIns="45720" rIns="91440" bIns="45720" rtlCol="0" anchor="t" anchorCtr="0">
            <a:noAutofit/>
          </a:bodyPr>
          <a:lstStyle>
            <a:lvl1pPr>
              <a:defRPr/>
            </a:lvl1pPr>
          </a:lstStyle>
          <a:p>
            <a:r>
              <a:rPr lang="en-CA" noProof="0" dirty="0"/>
              <a:t>Click to edit title</a:t>
            </a:r>
          </a:p>
        </p:txBody>
      </p:sp>
      <p:sp>
        <p:nvSpPr>
          <p:cNvPr id="24" name="Text Placeholder 16"/>
          <p:cNvSpPr>
            <a:spLocks noGrp="1"/>
          </p:cNvSpPr>
          <p:nvPr>
            <p:ph type="body" sz="quarter" idx="10" hasCustomPrompt="1"/>
            <p:custDataLst>
              <p:tags r:id="rId4"/>
            </p:custDataLst>
          </p:nvPr>
        </p:nvSpPr>
        <p:spPr>
          <a:xfrm>
            <a:off x="1115617" y="1196752"/>
            <a:ext cx="7416823" cy="576064"/>
          </a:xfrm>
          <a:solidFill>
            <a:srgbClr val="DCE5E4"/>
          </a:solidFill>
        </p:spPr>
        <p:txBody>
          <a:bodyPr anchor="ctr">
            <a:normAutofit/>
          </a:bodyPr>
          <a:lstStyle>
            <a:lvl1pPr>
              <a:lnSpc>
                <a:spcPct val="100000"/>
              </a:lnSpc>
              <a:defRPr sz="1600" b="1" cap="all" baseline="0">
                <a:solidFill>
                  <a:srgbClr val="808D97"/>
                </a:solidFill>
              </a:defRPr>
            </a:lvl1pPr>
          </a:lstStyle>
          <a:p>
            <a:pPr lvl="0"/>
            <a:r>
              <a:rPr lang="en-CA"/>
              <a:t>CLICK TO EDIT TEXT</a:t>
            </a:r>
            <a:endParaRPr lang="en-CA" dirty="0"/>
          </a:p>
        </p:txBody>
      </p:sp>
      <p:sp>
        <p:nvSpPr>
          <p:cNvPr id="26" name="Text Placeholder 16"/>
          <p:cNvSpPr>
            <a:spLocks noGrp="1"/>
          </p:cNvSpPr>
          <p:nvPr>
            <p:ph type="body" sz="quarter" idx="11" hasCustomPrompt="1"/>
            <p:custDataLst>
              <p:tags r:id="rId5"/>
            </p:custDataLst>
          </p:nvPr>
        </p:nvSpPr>
        <p:spPr>
          <a:xfrm>
            <a:off x="1115616" y="191683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7" name="Text Placeholder 16"/>
          <p:cNvSpPr>
            <a:spLocks noGrp="1"/>
          </p:cNvSpPr>
          <p:nvPr>
            <p:ph type="body" sz="quarter" idx="12" hasCustomPrompt="1"/>
            <p:custDataLst>
              <p:tags r:id="rId6"/>
            </p:custDataLst>
          </p:nvPr>
        </p:nvSpPr>
        <p:spPr>
          <a:xfrm>
            <a:off x="1115616" y="263691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8" name="Text Placeholder 16"/>
          <p:cNvSpPr>
            <a:spLocks noGrp="1"/>
          </p:cNvSpPr>
          <p:nvPr>
            <p:ph type="body" sz="quarter" idx="13" hasCustomPrompt="1"/>
            <p:custDataLst>
              <p:tags r:id="rId7"/>
            </p:custDataLst>
          </p:nvPr>
        </p:nvSpPr>
        <p:spPr>
          <a:xfrm>
            <a:off x="1115616" y="335699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29" name="Text Placeholder 16"/>
          <p:cNvSpPr>
            <a:spLocks noGrp="1"/>
          </p:cNvSpPr>
          <p:nvPr>
            <p:ph type="body" sz="quarter" idx="14" hasCustomPrompt="1"/>
            <p:custDataLst>
              <p:tags r:id="rId8"/>
            </p:custDataLst>
          </p:nvPr>
        </p:nvSpPr>
        <p:spPr>
          <a:xfrm>
            <a:off x="1115616" y="4077072"/>
            <a:ext cx="7416823" cy="576064"/>
          </a:xfrm>
        </p:spPr>
        <p:txBody>
          <a:bodyPr anchor="ctr">
            <a:normAutofit/>
          </a:bodyPr>
          <a:lstStyle>
            <a:lvl1pPr>
              <a:defRPr sz="1600" b="1" cap="all" baseline="0">
                <a:solidFill>
                  <a:srgbClr val="808D97"/>
                </a:solidFill>
              </a:defRPr>
            </a:lvl1pPr>
          </a:lstStyle>
          <a:p>
            <a:pPr lvl="0"/>
            <a:r>
              <a:rPr lang="en-CA"/>
              <a:t>CLICK TO EDIT TEXT</a:t>
            </a:r>
            <a:endParaRPr lang="en-CA" dirty="0"/>
          </a:p>
        </p:txBody>
      </p:sp>
      <p:sp>
        <p:nvSpPr>
          <p:cNvPr id="15" name="Text Placeholder 14"/>
          <p:cNvSpPr>
            <a:spLocks noGrp="1"/>
          </p:cNvSpPr>
          <p:nvPr>
            <p:ph type="body" sz="quarter" idx="15" hasCustomPrompt="1"/>
            <p:custDataLst>
              <p:tags r:id="rId9"/>
            </p:custDataLst>
          </p:nvPr>
        </p:nvSpPr>
        <p:spPr>
          <a:xfrm>
            <a:off x="496100" y="1196752"/>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1</a:t>
            </a:r>
            <a:endParaRPr lang="en-CA" dirty="0"/>
          </a:p>
        </p:txBody>
      </p:sp>
      <p:sp>
        <p:nvSpPr>
          <p:cNvPr id="16" name="Text Placeholder 14"/>
          <p:cNvSpPr>
            <a:spLocks noGrp="1"/>
          </p:cNvSpPr>
          <p:nvPr>
            <p:ph type="body" sz="quarter" idx="16" hasCustomPrompt="1"/>
            <p:custDataLst>
              <p:tags r:id="rId10"/>
            </p:custDataLst>
          </p:nvPr>
        </p:nvSpPr>
        <p:spPr>
          <a:xfrm>
            <a:off x="496100" y="1916848"/>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2</a:t>
            </a:r>
            <a:endParaRPr lang="en-CA" dirty="0"/>
          </a:p>
        </p:txBody>
      </p:sp>
      <p:sp>
        <p:nvSpPr>
          <p:cNvPr id="17" name="Text Placeholder 14"/>
          <p:cNvSpPr>
            <a:spLocks noGrp="1"/>
          </p:cNvSpPr>
          <p:nvPr>
            <p:ph type="body" sz="quarter" idx="17" hasCustomPrompt="1"/>
            <p:custDataLst>
              <p:tags r:id="rId11"/>
            </p:custDataLst>
          </p:nvPr>
        </p:nvSpPr>
        <p:spPr>
          <a:xfrm>
            <a:off x="496100" y="2636944"/>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3</a:t>
            </a:r>
            <a:endParaRPr lang="en-CA" dirty="0"/>
          </a:p>
        </p:txBody>
      </p:sp>
      <p:sp>
        <p:nvSpPr>
          <p:cNvPr id="18" name="Text Placeholder 14"/>
          <p:cNvSpPr>
            <a:spLocks noGrp="1"/>
          </p:cNvSpPr>
          <p:nvPr>
            <p:ph type="body" sz="quarter" idx="18" hasCustomPrompt="1"/>
            <p:custDataLst>
              <p:tags r:id="rId12"/>
            </p:custDataLst>
          </p:nvPr>
        </p:nvSpPr>
        <p:spPr>
          <a:xfrm>
            <a:off x="496100" y="3357040"/>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4</a:t>
            </a:r>
            <a:endParaRPr lang="en-CA" dirty="0"/>
          </a:p>
        </p:txBody>
      </p:sp>
      <p:sp>
        <p:nvSpPr>
          <p:cNvPr id="19" name="Text Placeholder 14"/>
          <p:cNvSpPr>
            <a:spLocks noGrp="1"/>
          </p:cNvSpPr>
          <p:nvPr>
            <p:ph type="body" sz="quarter" idx="19" hasCustomPrompt="1"/>
            <p:custDataLst>
              <p:tags r:id="rId13"/>
            </p:custDataLst>
          </p:nvPr>
        </p:nvSpPr>
        <p:spPr>
          <a:xfrm>
            <a:off x="496100" y="4077136"/>
            <a:ext cx="504000" cy="576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defRPr lang="en-US" sz="1600" b="1" kern="1200" noProof="0" dirty="0" smtClean="0">
                <a:solidFill>
                  <a:srgbClr val="808D97"/>
                </a:solidFill>
                <a:latin typeface="+mn-lt"/>
                <a:ea typeface="+mn-ea"/>
                <a:cs typeface="+mn-cs"/>
              </a:defRPr>
            </a:lvl1pPr>
            <a:lvl2pPr marL="0" algn="ctr" defTabSz="914400" rtl="0" eaLnBrk="1" latinLnBrk="0" hangingPunct="1">
              <a:defRPr lang="en-US" sz="1600" b="1" kern="1200" noProof="0" dirty="0" smtClean="0">
                <a:solidFill>
                  <a:srgbClr val="808D97"/>
                </a:solidFill>
                <a:latin typeface="+mn-lt"/>
                <a:ea typeface="+mn-ea"/>
                <a:cs typeface="+mn-cs"/>
              </a:defRPr>
            </a:lvl2pPr>
            <a:lvl3pPr marL="0" algn="ctr" defTabSz="914400" rtl="0" eaLnBrk="1" latinLnBrk="0" hangingPunct="1">
              <a:defRPr lang="en-US" sz="1600" b="1" kern="1200" noProof="0" dirty="0" smtClean="0">
                <a:solidFill>
                  <a:srgbClr val="808D97"/>
                </a:solidFill>
                <a:latin typeface="+mn-lt"/>
                <a:ea typeface="+mn-ea"/>
                <a:cs typeface="+mn-cs"/>
              </a:defRPr>
            </a:lvl3pPr>
            <a:lvl4pPr marL="0" algn="ctr" defTabSz="914400" rtl="0" eaLnBrk="1" latinLnBrk="0" hangingPunct="1">
              <a:defRPr lang="en-US" sz="1600" b="1" kern="1200" noProof="0" dirty="0" smtClean="0">
                <a:solidFill>
                  <a:srgbClr val="808D97"/>
                </a:solidFill>
                <a:latin typeface="+mn-lt"/>
                <a:ea typeface="+mn-ea"/>
                <a:cs typeface="+mn-cs"/>
              </a:defRPr>
            </a:lvl4pPr>
            <a:lvl5pPr marL="0" algn="ctr" defTabSz="914400" rtl="0" eaLnBrk="1" latinLnBrk="0" hangingPunct="1">
              <a:defRPr lang="en-US" sz="1600" b="1" kern="1200" noProof="0" dirty="0" smtClean="0">
                <a:solidFill>
                  <a:srgbClr val="808D97"/>
                </a:solidFill>
                <a:latin typeface="+mn-lt"/>
                <a:ea typeface="+mn-ea"/>
                <a:cs typeface="+mn-cs"/>
              </a:defRPr>
            </a:lvl5pPr>
          </a:lstStyle>
          <a:p>
            <a:pPr lvl="0"/>
            <a:r>
              <a:rPr lang="en-CA"/>
              <a:t>5</a:t>
            </a:r>
            <a:endParaRPr lang="en-CA" dirty="0"/>
          </a:p>
        </p:txBody>
      </p:sp>
      <p:sp>
        <p:nvSpPr>
          <p:cNvPr id="20" name="Espace réservé du numéro de diapositive 5"/>
          <p:cNvSpPr>
            <a:spLocks noGrp="1"/>
          </p:cNvSpPr>
          <p:nvPr>
            <p:ph type="sldNum" sz="quarter" idx="20"/>
            <p:custDataLst>
              <p:tags r:id="rId14"/>
            </p:custDataLst>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Tree>
    <p:extLst>
      <p:ext uri="{BB962C8B-B14F-4D97-AF65-F5344CB8AC3E}">
        <p14:creationId xmlns:p14="http://schemas.microsoft.com/office/powerpoint/2010/main" val="419611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83" name="think-cell Slide" r:id="rId6" imgW="360" imgH="360" progId="">
                  <p:embed/>
                </p:oleObj>
              </mc:Choice>
              <mc:Fallback>
                <p:oleObj name="think-cell Slide" r:id="rId6" imgW="360" imgH="360" progId="">
                  <p:embed/>
                  <p:pic>
                    <p:nvPicPr>
                      <p:cNvPr id="0" name="Picture 4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Espace réservé pour une image  4"/>
          <p:cNvSpPr>
            <a:spLocks noGrp="1"/>
          </p:cNvSpPr>
          <p:nvPr>
            <p:ph type="pic" sz="quarter" idx="10"/>
            <p:custDataLst>
              <p:tags r:id="rId3"/>
            </p:custDataLst>
          </p:nvPr>
        </p:nvSpPr>
        <p:spPr>
          <a:xfrm>
            <a:off x="395536" y="1679600"/>
            <a:ext cx="4824536" cy="3672408"/>
          </a:xfrm>
          <a:solidFill>
            <a:schemeClr val="bg1"/>
          </a:solidFill>
        </p:spPr>
        <p:txBody>
          <a:bodyPr/>
          <a:lstStyle>
            <a:lvl1pPr>
              <a:lnSpc>
                <a:spcPct val="100000"/>
              </a:lnSpc>
              <a:defRPr/>
            </a:lvl1pPr>
          </a:lstStyle>
          <a:p>
            <a:r>
              <a:rPr lang="en-US" noProof="0"/>
              <a:t>Click icon to add picture</a:t>
            </a:r>
            <a:endParaRPr lang="en-CA" noProof="0" dirty="0"/>
          </a:p>
        </p:txBody>
      </p:sp>
      <p:sp>
        <p:nvSpPr>
          <p:cNvPr id="9" name="Titre 1"/>
          <p:cNvSpPr>
            <a:spLocks noGrp="1"/>
          </p:cNvSpPr>
          <p:nvPr>
            <p:ph type="ctrTitle" hasCustomPrompt="1"/>
            <p:custDataLst>
              <p:tags r:id="rId4"/>
            </p:custDataLst>
          </p:nvPr>
        </p:nvSpPr>
        <p:spPr>
          <a:xfrm>
            <a:off x="5436096" y="1675408"/>
            <a:ext cx="3168352" cy="3672408"/>
          </a:xfrm>
        </p:spPr>
        <p:txBody>
          <a:bodyPr lIns="72000" rIns="72000" anchor="ctr" anchorCtr="0">
            <a:noAutofit/>
          </a:bodyPr>
          <a:lstStyle>
            <a:lvl1pPr algn="l">
              <a:lnSpc>
                <a:spcPct val="100000"/>
              </a:lnSpc>
              <a:defRPr sz="2000" cap="none" baseline="0">
                <a:solidFill>
                  <a:srgbClr val="8996A0"/>
                </a:solidFill>
                <a:latin typeface="Arial Black" pitchFamily="34" charset="0"/>
              </a:defRPr>
            </a:lvl1pPr>
          </a:lstStyle>
          <a:p>
            <a:r>
              <a:rPr lang="en-CA" noProof="0" dirty="0"/>
              <a:t>Click to edit title</a:t>
            </a:r>
          </a:p>
        </p:txBody>
      </p:sp>
      <p:sp>
        <p:nvSpPr>
          <p:cNvPr id="10"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pic>
        <p:nvPicPr>
          <p:cNvPr id="2" name="Image 1"/>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5328592" y="1412776"/>
            <a:ext cx="3815408" cy="4364375"/>
          </a:xfrm>
          <a:prstGeom prst="rect">
            <a:avLst/>
          </a:prstGeom>
        </p:spPr>
      </p:pic>
    </p:spTree>
    <p:extLst>
      <p:ext uri="{BB962C8B-B14F-4D97-AF65-F5344CB8AC3E}">
        <p14:creationId xmlns:p14="http://schemas.microsoft.com/office/powerpoint/2010/main" val="138493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lnSpc>
                <a:spcPct val="100000"/>
              </a:lnSpc>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350729" y="1196752"/>
            <a:ext cx="8397735" cy="4752528"/>
          </a:xfrm>
        </p:spPr>
        <p:txBody>
          <a:bodyPr lIns="0" rIns="72000"/>
          <a:lstStyle>
            <a:lvl1pPr>
              <a:lnSpc>
                <a:spcPct val="100000"/>
              </a:lnSpc>
              <a:spcBef>
                <a:spcPts val="600"/>
              </a:spcBef>
              <a:defRPr/>
            </a:lvl1pPr>
            <a:lvl2pPr>
              <a:lnSpc>
                <a:spcPct val="100000"/>
              </a:lnSpc>
              <a:buClr>
                <a:srgbClr val="808D97"/>
              </a:buClr>
              <a:defRPr/>
            </a:lvl2pPr>
            <a:lvl3pPr>
              <a:lnSpc>
                <a:spcPct val="100000"/>
              </a:lnSpc>
              <a:buClr>
                <a:srgbClr val="8996A0"/>
              </a:buClr>
              <a:defRPr sz="1200"/>
            </a:lvl3pPr>
            <a:lvl4pPr>
              <a:lnSpc>
                <a:spcPct val="100000"/>
              </a:lnSpc>
              <a:buClr>
                <a:srgbClr val="8996A0"/>
              </a:buClr>
              <a:defRPr sz="1200"/>
            </a:lvl4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8" name="Espace réservé du numéro de diapositive 5"/>
          <p:cNvSpPr>
            <a:spLocks noGrp="1"/>
          </p:cNvSpPr>
          <p:nvPr>
            <p:ph type="sldNum" sz="quarter" idx="15"/>
          </p:nvPr>
        </p:nvSpPr>
        <p:spPr>
          <a:xfrm>
            <a:off x="360040" y="6309320"/>
            <a:ext cx="323528" cy="360000"/>
          </a:xfrm>
          <a:prstGeom prst="rect">
            <a:avLst/>
          </a:prstGeom>
        </p:spPr>
        <p:txBody>
          <a:bodyPr/>
          <a:lstStyle>
            <a:lvl1pPr>
              <a:lnSpc>
                <a:spcPct val="100000"/>
              </a:lnSpc>
              <a:defRPr/>
            </a:lvl1pPr>
          </a:lstStyle>
          <a:p>
            <a:fld id="{CCEA77D5-0B01-41C0-8AB2-471B057BD053}" type="slidenum">
              <a:rPr lang="en-CA" smtClean="0"/>
              <a:pPr/>
              <a:t>‹#›</a:t>
            </a:fld>
            <a:endParaRPr lang="en-CA" dirty="0"/>
          </a:p>
        </p:txBody>
      </p:sp>
      <p:sp>
        <p:nvSpPr>
          <p:cNvPr id="9" name="Text Placeholder 6"/>
          <p:cNvSpPr>
            <a:spLocks noGrp="1"/>
          </p:cNvSpPr>
          <p:nvPr>
            <p:ph type="body" sz="quarter" idx="16" hasCustomPrompt="1"/>
          </p:nvPr>
        </p:nvSpPr>
        <p:spPr>
          <a:xfrm>
            <a:off x="755576" y="6308725"/>
            <a:ext cx="6119887" cy="360363"/>
          </a:xfrm>
        </p:spPr>
        <p:txBody>
          <a:bodyPr anchor="ctr">
            <a:noAutofit/>
          </a:bodyPr>
          <a:lstStyle>
            <a:lvl1pPr>
              <a:lnSpc>
                <a:spcPct val="1000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dirty="0"/>
              <a:t>Click to add notes</a:t>
            </a:r>
          </a:p>
        </p:txBody>
      </p:sp>
    </p:spTree>
    <p:extLst>
      <p:ext uri="{BB962C8B-B14F-4D97-AF65-F5344CB8AC3E}">
        <p14:creationId xmlns:p14="http://schemas.microsoft.com/office/powerpoint/2010/main" val="1789523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6 pt">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lvl1pPr>
              <a:defRPr/>
            </a:lvl1pPr>
          </a:lstStyle>
          <a:p>
            <a:r>
              <a:rPr lang="en-CA" noProof="0"/>
              <a:t>Click to edit title</a:t>
            </a:r>
            <a:endParaRPr lang="en-CA" dirty="0"/>
          </a:p>
        </p:txBody>
      </p:sp>
      <p:sp>
        <p:nvSpPr>
          <p:cNvPr id="3" name="Espace réservé du contenu 2"/>
          <p:cNvSpPr>
            <a:spLocks noGrp="1"/>
          </p:cNvSpPr>
          <p:nvPr>
            <p:ph idx="1" hasCustomPrompt="1"/>
          </p:nvPr>
        </p:nvSpPr>
        <p:spPr>
          <a:xfrm>
            <a:off x="350729" y="1196752"/>
            <a:ext cx="8397735" cy="4752528"/>
          </a:xfrm>
        </p:spPr>
        <p:txBody>
          <a:bodyPr lIns="0" rIns="72000">
            <a:normAutofit/>
          </a:bodyPr>
          <a:lstStyle>
            <a:lvl1pPr>
              <a:lnSpc>
                <a:spcPct val="100000"/>
              </a:lnSpc>
              <a:spcBef>
                <a:spcPts val="600"/>
              </a:spcBef>
              <a:defRPr sz="1600"/>
            </a:lvl1pPr>
            <a:lvl2pPr>
              <a:lnSpc>
                <a:spcPct val="100000"/>
              </a:lnSpc>
              <a:spcBef>
                <a:spcPts val="600"/>
              </a:spcBef>
              <a:buClr>
                <a:srgbClr val="8996A0"/>
              </a:buClr>
              <a:defRPr sz="1600"/>
            </a:lvl2pPr>
            <a:lvl3pPr>
              <a:lnSpc>
                <a:spcPct val="100000"/>
              </a:lnSpc>
              <a:spcBef>
                <a:spcPts val="600"/>
              </a:spcBef>
              <a:buClr>
                <a:srgbClr val="8996A0"/>
              </a:buClr>
              <a:defRPr sz="1600"/>
            </a:lvl3pPr>
            <a:lvl4pPr>
              <a:lnSpc>
                <a:spcPct val="100000"/>
              </a:lnSpc>
              <a:spcBef>
                <a:spcPts val="600"/>
              </a:spcBef>
              <a:buClr>
                <a:srgbClr val="8996A0"/>
              </a:buClr>
              <a:defRPr sz="1600"/>
            </a:lvl4pPr>
            <a:lvl5pPr>
              <a:lnSpc>
                <a:spcPts val="1600"/>
              </a:lnSpc>
              <a:spcBef>
                <a:spcPts val="600"/>
              </a:spcBef>
              <a:buClr>
                <a:srgbClr val="8996A0"/>
              </a:buClr>
              <a:defRPr sz="1600"/>
            </a:lvl5pPr>
          </a:lstStyle>
          <a:p>
            <a:pPr lvl="0"/>
            <a:r>
              <a:rPr lang="en-CA" dirty="0"/>
              <a:t>Click to edit text</a:t>
            </a:r>
          </a:p>
          <a:p>
            <a:pPr lvl="1"/>
            <a:r>
              <a:rPr lang="en-CA" dirty="0"/>
              <a:t>Second level</a:t>
            </a:r>
          </a:p>
          <a:p>
            <a:pPr lvl="2"/>
            <a:r>
              <a:rPr lang="en-CA" dirty="0"/>
              <a:t>Third level</a:t>
            </a:r>
          </a:p>
          <a:p>
            <a:pPr lvl="3"/>
            <a:r>
              <a:rPr lang="en-CA" dirty="0"/>
              <a:t>Fourth level</a:t>
            </a:r>
          </a:p>
        </p:txBody>
      </p:sp>
      <p:sp>
        <p:nvSpPr>
          <p:cNvPr id="11" name="Espace réservé du numéro de diapositive 5"/>
          <p:cNvSpPr>
            <a:spLocks noGrp="1"/>
          </p:cNvSpPr>
          <p:nvPr>
            <p:ph type="sldNum" sz="quarter" idx="12"/>
          </p:nvPr>
        </p:nvSpPr>
        <p:spPr>
          <a:xfrm>
            <a:off x="360040" y="6308725"/>
            <a:ext cx="323528" cy="360000"/>
          </a:xfrm>
          <a:prstGeom prst="rect">
            <a:avLst/>
          </a:prstGeom>
        </p:spPr>
        <p:txBody>
          <a:bodyPr/>
          <a:lstStyle/>
          <a:p>
            <a:fld id="{CCEA77D5-0B01-41C0-8AB2-471B057BD053}" type="slidenum">
              <a:rPr lang="en-CA" smtClean="0"/>
              <a:pPr/>
              <a:t>‹#›</a:t>
            </a:fld>
            <a:endParaRPr lang="en-CA" dirty="0"/>
          </a:p>
        </p:txBody>
      </p:sp>
      <p:sp>
        <p:nvSpPr>
          <p:cNvPr id="6"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4271648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itles and Content">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06"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Espace réservé du contenu 13"/>
          <p:cNvSpPr>
            <a:spLocks noGrp="1"/>
          </p:cNvSpPr>
          <p:nvPr>
            <p:ph sz="quarter" idx="13" hasCustomPrompt="1"/>
            <p:custDataLst>
              <p:tags r:id="rId3"/>
            </p:custDataLst>
          </p:nvPr>
        </p:nvSpPr>
        <p:spPr>
          <a:xfrm>
            <a:off x="361106" y="548680"/>
            <a:ext cx="8387358" cy="288032"/>
          </a:xfrm>
        </p:spPr>
        <p:txBody>
          <a:bodyPr lIns="0">
            <a:noAutofit/>
          </a:bodyPr>
          <a:lstStyle>
            <a:lvl1pPr>
              <a:defRPr sz="1600" b="1" cap="all" baseline="0">
                <a:solidFill>
                  <a:srgbClr val="8996A0"/>
                </a:solidFill>
              </a:defRPr>
            </a:lvl1pPr>
          </a:lstStyle>
          <a:p>
            <a:pPr lvl="0"/>
            <a:r>
              <a:rPr lang="en-CA" noProof="0"/>
              <a:t>Click to edit SUB-TITLE</a:t>
            </a:r>
            <a:endParaRPr lang="en-CA" noProof="0" dirty="0"/>
          </a:p>
        </p:txBody>
      </p:sp>
      <p:sp>
        <p:nvSpPr>
          <p:cNvPr id="10" name="Titre 1"/>
          <p:cNvSpPr>
            <a:spLocks noGrp="1"/>
          </p:cNvSpPr>
          <p:nvPr>
            <p:ph type="title"/>
            <p:custDataLst>
              <p:tags r:id="rId4"/>
            </p:custDataLst>
          </p:nvPr>
        </p:nvSpPr>
        <p:spPr>
          <a:xfrm>
            <a:off x="358140" y="188640"/>
            <a:ext cx="8390324" cy="432048"/>
          </a:xfrm>
        </p:spPr>
        <p:txBody>
          <a:bodyPr/>
          <a:lstStyle>
            <a:lvl1pPr>
              <a:defRPr cap="all" baseline="0"/>
            </a:lvl1pPr>
          </a:lstStyle>
          <a:p>
            <a:r>
              <a:rPr lang="en-US"/>
              <a:t>Click to edit Master title style</a:t>
            </a:r>
            <a:endParaRPr lang="en-CA" dirty="0"/>
          </a:p>
        </p:txBody>
      </p:sp>
      <p:sp>
        <p:nvSpPr>
          <p:cNvPr id="20" name="Espace réservé du contenu 2"/>
          <p:cNvSpPr>
            <a:spLocks noGrp="1"/>
          </p:cNvSpPr>
          <p:nvPr>
            <p:ph idx="1" hasCustomPrompt="1"/>
          </p:nvPr>
        </p:nvSpPr>
        <p:spPr>
          <a:xfrm>
            <a:off x="350729" y="1196752"/>
            <a:ext cx="8397735" cy="4752528"/>
          </a:xfrm>
        </p:spPr>
        <p:txBody>
          <a:bodyPr lIns="0" rIns="72000">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lnSpc>
                <a:spcPts val="1600"/>
              </a:lnSpc>
              <a:buClr>
                <a:srgbClr val="8996A0"/>
              </a:buClr>
              <a:defRPr sz="1600"/>
            </a:lvl5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8"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12"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91295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3" name="Espace réservé du contenu 2"/>
          <p:cNvSpPr>
            <a:spLocks noGrp="1"/>
          </p:cNvSpPr>
          <p:nvPr>
            <p:ph sz="half" idx="1" hasCustomPrompt="1"/>
          </p:nvPr>
        </p:nvSpPr>
        <p:spPr>
          <a:xfrm>
            <a:off x="344383" y="1916832"/>
            <a:ext cx="4132613" cy="4032448"/>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4" name="Espace réservé du contenu 3"/>
          <p:cNvSpPr>
            <a:spLocks noGrp="1"/>
          </p:cNvSpPr>
          <p:nvPr>
            <p:ph sz="half" idx="2" hasCustomPrompt="1"/>
          </p:nvPr>
        </p:nvSpPr>
        <p:spPr>
          <a:xfrm>
            <a:off x="4644007" y="1916832"/>
            <a:ext cx="4048731" cy="4032448"/>
          </a:xfrm>
          <a:ln>
            <a:noFill/>
          </a:ln>
        </p:spPr>
        <p:txBody>
          <a:bodyPr>
            <a:normAutofit/>
          </a:bodyPr>
          <a:lstStyle>
            <a:lvl1pPr>
              <a:lnSpc>
                <a:spcPct val="100000"/>
              </a:lnSpc>
              <a:defRPr sz="1600"/>
            </a:lvl1pPr>
            <a:lvl2pPr>
              <a:lnSpc>
                <a:spcPct val="100000"/>
              </a:lnSpc>
              <a:buClr>
                <a:srgbClr val="8996A0"/>
              </a:buClr>
              <a:defRPr sz="1400"/>
            </a:lvl2pPr>
            <a:lvl3pPr>
              <a:lnSpc>
                <a:spcPct val="100000"/>
              </a:lnSpc>
              <a:buClr>
                <a:srgbClr val="8996A0"/>
              </a:buClr>
              <a:defRPr sz="1200"/>
            </a:lvl3pPr>
            <a:lvl4pPr>
              <a:lnSpc>
                <a:spcPct val="100000"/>
              </a:lnSpc>
              <a:buClr>
                <a:srgbClr val="8996A0"/>
              </a:buClr>
              <a:defRPr sz="1200"/>
            </a:lvl4pPr>
            <a:lvl5pPr>
              <a:buClr>
                <a:srgbClr val="8996A0"/>
              </a:buClr>
              <a:defRPr sz="1200"/>
            </a:lvl5pPr>
            <a:lvl6pPr>
              <a:defRPr sz="1800"/>
            </a:lvl6pPr>
            <a:lvl7pPr>
              <a:defRPr sz="1800"/>
            </a:lvl7pPr>
            <a:lvl8pPr>
              <a:defRPr sz="1800"/>
            </a:lvl8pPr>
            <a:lvl9pPr>
              <a:defRPr sz="1800"/>
            </a:lvl9pPr>
          </a:lstStyle>
          <a:p>
            <a:pPr lvl="0"/>
            <a:r>
              <a:rPr lang="en-CA"/>
              <a:t>Click to edit text</a:t>
            </a:r>
          </a:p>
          <a:p>
            <a:pPr lvl="1"/>
            <a:r>
              <a:rPr lang="en-CA"/>
              <a:t>Second level</a:t>
            </a:r>
          </a:p>
          <a:p>
            <a:pPr lvl="2"/>
            <a:r>
              <a:rPr lang="en-CA"/>
              <a:t>Third level</a:t>
            </a:r>
          </a:p>
          <a:p>
            <a:pPr lvl="3"/>
            <a:r>
              <a:rPr lang="en-CA"/>
              <a:t>Fourth level</a:t>
            </a:r>
            <a:endParaRPr lang="en-CA" dirty="0"/>
          </a:p>
        </p:txBody>
      </p:sp>
      <p:sp>
        <p:nvSpPr>
          <p:cNvPr id="13" name="Espace réservé du texte 2"/>
          <p:cNvSpPr>
            <a:spLocks noGrp="1"/>
          </p:cNvSpPr>
          <p:nvPr>
            <p:ph type="body" idx="14" hasCustomPrompt="1"/>
          </p:nvPr>
        </p:nvSpPr>
        <p:spPr>
          <a:xfrm>
            <a:off x="344363" y="1260000"/>
            <a:ext cx="4132633" cy="639762"/>
          </a:xfrm>
        </p:spPr>
        <p:txBody>
          <a:bodyPr lIns="0" rIns="72000" anchor="ctr" anchorCtr="0">
            <a:normAutofit/>
          </a:bodyPr>
          <a:lstStyle>
            <a:lvl1pPr marL="0" indent="0">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a:t>Click to edit text</a:t>
            </a:r>
            <a:endParaRPr lang="en-CA" dirty="0"/>
          </a:p>
        </p:txBody>
      </p:sp>
      <p:sp>
        <p:nvSpPr>
          <p:cNvPr id="14" name="Espace réservé du texte 4"/>
          <p:cNvSpPr>
            <a:spLocks noGrp="1"/>
          </p:cNvSpPr>
          <p:nvPr>
            <p:ph type="body" sz="quarter" idx="3" hasCustomPrompt="1"/>
          </p:nvPr>
        </p:nvSpPr>
        <p:spPr>
          <a:xfrm>
            <a:off x="4645025" y="1260000"/>
            <a:ext cx="4047713" cy="639762"/>
          </a:xfrm>
        </p:spPr>
        <p:txBody>
          <a:bodyPr lIns="0" rIns="72000" anchor="ctr" anchorCtr="0">
            <a:normAutofit/>
          </a:bodyPr>
          <a:lstStyle>
            <a:lvl1pPr marL="0" indent="0">
              <a:lnSpc>
                <a:spcPct val="100000"/>
              </a:lnSpc>
              <a:buNone/>
              <a:defRPr lang="fr-FR" sz="1600" b="1" kern="1200" cap="all" baseline="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ts val="1600"/>
              </a:lnSpc>
              <a:spcBef>
                <a:spcPts val="600"/>
              </a:spcBef>
              <a:buFont typeface="Arial" pitchFamily="34" charset="0"/>
              <a:buNone/>
            </a:pPr>
            <a:r>
              <a:rPr lang="en-CA"/>
              <a:t>Click to edit text</a:t>
            </a:r>
            <a:endParaRPr lang="en-CA" dirty="0"/>
          </a:p>
        </p:txBody>
      </p:sp>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15"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4253000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en-CA"/>
              <a:t>Click to edit title</a:t>
            </a:r>
            <a:endParaRPr lang="en-CA" dirty="0"/>
          </a:p>
        </p:txBody>
      </p:sp>
      <p:sp>
        <p:nvSpPr>
          <p:cNvPr id="5"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
        <p:nvSpPr>
          <p:cNvPr id="7" name="Text Placeholder 6"/>
          <p:cNvSpPr>
            <a:spLocks noGrp="1"/>
          </p:cNvSpPr>
          <p:nvPr>
            <p:ph type="body" sz="quarter" idx="16" hasCustomPrompt="1"/>
          </p:nvPr>
        </p:nvSpPr>
        <p:spPr>
          <a:xfrm>
            <a:off x="755576" y="6308725"/>
            <a:ext cx="6119887" cy="360363"/>
          </a:xfrm>
        </p:spPr>
        <p:txBody>
          <a:bodyPr anchor="ctr">
            <a:noAutofit/>
          </a:bodyPr>
          <a:lstStyle>
            <a:lvl1pPr>
              <a:lnSpc>
                <a:spcPts val="1600"/>
              </a:lnSpc>
              <a:spcBef>
                <a:spcPts val="0"/>
              </a:spcBef>
              <a:defRPr sz="1000">
                <a:solidFill>
                  <a:schemeClr val="tx1">
                    <a:lumMod val="65000"/>
                    <a:lumOff val="35000"/>
                  </a:schemeClr>
                </a:solidFill>
              </a:defRPr>
            </a:lvl1pPr>
            <a:lvl2pPr>
              <a:defRPr sz="1000"/>
            </a:lvl2pPr>
            <a:lvl3pPr>
              <a:defRPr sz="1000"/>
            </a:lvl3pPr>
            <a:lvl4pPr>
              <a:defRPr sz="1000"/>
            </a:lvl4pPr>
            <a:lvl5pPr>
              <a:defRPr sz="1000"/>
            </a:lvl5pPr>
          </a:lstStyle>
          <a:p>
            <a:pPr lvl="0"/>
            <a:r>
              <a:rPr lang="en-CA"/>
              <a:t>Click to add notes</a:t>
            </a:r>
            <a:endParaRPr lang="en-CA" dirty="0"/>
          </a:p>
        </p:txBody>
      </p:sp>
    </p:spTree>
    <p:extLst>
      <p:ext uri="{BB962C8B-B14F-4D97-AF65-F5344CB8AC3E}">
        <p14:creationId xmlns:p14="http://schemas.microsoft.com/office/powerpoint/2010/main" val="398513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9" name="Espace réservé du numéro de diapositive 5"/>
          <p:cNvSpPr>
            <a:spLocks noGrp="1"/>
          </p:cNvSpPr>
          <p:nvPr>
            <p:ph type="sldNum" sz="quarter" idx="15"/>
          </p:nvPr>
        </p:nvSpPr>
        <p:spPr>
          <a:xfrm>
            <a:off x="360040" y="6309320"/>
            <a:ext cx="323528" cy="360000"/>
          </a:xfrm>
          <a:prstGeom prst="rect">
            <a:avLst/>
          </a:prstGeom>
        </p:spPr>
        <p:txBody>
          <a:bodyPr/>
          <a:lstStyle/>
          <a:p>
            <a:fld id="{CCEA77D5-0B01-41C0-8AB2-471B057BD053}" type="slidenum">
              <a:rPr lang="en-CA" smtClean="0"/>
              <a:pPr/>
              <a:t>‹#›</a:t>
            </a:fld>
            <a:endParaRPr lang="en-CA" dirty="0"/>
          </a:p>
        </p:txBody>
      </p:sp>
    </p:spTree>
    <p:extLst>
      <p:ext uri="{BB962C8B-B14F-4D97-AF65-F5344CB8AC3E}">
        <p14:creationId xmlns:p14="http://schemas.microsoft.com/office/powerpoint/2010/main" val="397695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image" Target="../media/image2.jpeg"/><Relationship Id="rId3" Type="http://schemas.openxmlformats.org/officeDocument/2006/relationships/slideLayout" Target="../slideLayouts/slideLayout3.xml"/><Relationship Id="rId21" Type="http://schemas.openxmlformats.org/officeDocument/2006/relationships/tags" Target="../tags/tag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vmlDrawing" Target="../drawings/vmlDrawing1.vml"/><Relationship Id="rId23" Type="http://schemas.openxmlformats.org/officeDocument/2006/relationships/tags" Target="../tags/tag9.xml"/><Relationship Id="rId10" Type="http://schemas.openxmlformats.org/officeDocument/2006/relationships/slideLayout" Target="../slideLayouts/slideLayout10.xml"/><Relationship Id="rId19" Type="http://schemas.openxmlformats.org/officeDocument/2006/relationships/tags" Target="../tags/tag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16"/>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31" name="think-cell Slide" r:id="rId24" imgW="360" imgH="360" progId="">
                  <p:embed/>
                </p:oleObj>
              </mc:Choice>
              <mc:Fallback>
                <p:oleObj name="think-cell Slide" r:id="rId24" imgW="360" imgH="360" progId="">
                  <p:embed/>
                  <p:pic>
                    <p:nvPicPr>
                      <p:cNvPr id="0" name="Picture 4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Espace réservé du titre 1"/>
          <p:cNvSpPr>
            <a:spLocks noGrp="1"/>
          </p:cNvSpPr>
          <p:nvPr>
            <p:ph type="title"/>
            <p:custDataLst>
              <p:tags r:id="rId17"/>
            </p:custDataLst>
          </p:nvPr>
        </p:nvSpPr>
        <p:spPr>
          <a:xfrm>
            <a:off x="350729" y="188640"/>
            <a:ext cx="8397735" cy="717944"/>
          </a:xfrm>
          <a:prstGeom prst="rect">
            <a:avLst/>
          </a:prstGeom>
        </p:spPr>
        <p:txBody>
          <a:bodyPr vert="horz" lIns="0" tIns="45720" rIns="91440" bIns="45720" rtlCol="0" anchor="t" anchorCtr="0">
            <a:noAutofit/>
          </a:bodyPr>
          <a:lstStyle/>
          <a:p>
            <a:r>
              <a:rPr lang="en-CA" noProof="0" dirty="0"/>
              <a:t>Click to edit title</a:t>
            </a:r>
          </a:p>
        </p:txBody>
      </p:sp>
      <p:sp>
        <p:nvSpPr>
          <p:cNvPr id="3" name="Espace réservé du texte 2"/>
          <p:cNvSpPr>
            <a:spLocks noGrp="1"/>
          </p:cNvSpPr>
          <p:nvPr>
            <p:ph type="body" idx="1"/>
            <p:custDataLst>
              <p:tags r:id="rId18"/>
            </p:custDataLst>
          </p:nvPr>
        </p:nvSpPr>
        <p:spPr>
          <a:xfrm>
            <a:off x="350729" y="1196752"/>
            <a:ext cx="8397735" cy="4752528"/>
          </a:xfrm>
          <a:prstGeom prst="rect">
            <a:avLst/>
          </a:prstGeom>
        </p:spPr>
        <p:txBody>
          <a:bodyPr vert="horz" lIns="0" tIns="45720" rIns="72000" bIns="45720" rtlCol="0">
            <a:normAutofit/>
          </a:bodyPr>
          <a:lstStyle/>
          <a:p>
            <a:pPr lvl="0"/>
            <a:r>
              <a:rPr lang="en-CA" dirty="0"/>
              <a:t>Click to edit text</a:t>
            </a:r>
          </a:p>
          <a:p>
            <a:pPr lvl="1"/>
            <a:r>
              <a:rPr lang="en-CA" dirty="0"/>
              <a:t>Second level</a:t>
            </a:r>
          </a:p>
          <a:p>
            <a:pPr lvl="2"/>
            <a:r>
              <a:rPr lang="en-CA" dirty="0"/>
              <a:t>Third level</a:t>
            </a:r>
          </a:p>
          <a:p>
            <a:pPr lvl="3"/>
            <a:r>
              <a:rPr lang="en-CA" dirty="0"/>
              <a:t>Fourth level</a:t>
            </a:r>
          </a:p>
          <a:p>
            <a:pPr lvl="0"/>
            <a:endParaRPr lang="en-CA" dirty="0"/>
          </a:p>
          <a:p>
            <a:pPr lvl="0"/>
            <a:endParaRPr lang="en-CA" dirty="0"/>
          </a:p>
          <a:p>
            <a:pPr lvl="3"/>
            <a:endParaRPr lang="en-CA" dirty="0"/>
          </a:p>
        </p:txBody>
      </p:sp>
      <p:pic>
        <p:nvPicPr>
          <p:cNvPr id="4" name="Image 3"/>
          <p:cNvPicPr>
            <a:picLocks noChangeAspect="1"/>
          </p:cNvPicPr>
          <p:nvPr>
            <p:custDataLst>
              <p:tags r:id="rId19"/>
            </p:custDataLst>
          </p:nvPr>
        </p:nvPicPr>
        <p:blipFill>
          <a:blip r:embed="rId26" cstate="screen">
            <a:extLst>
              <a:ext uri="{28A0092B-C50C-407E-A947-70E740481C1C}">
                <a14:useLocalDpi xmlns:a14="http://schemas.microsoft.com/office/drawing/2010/main"/>
              </a:ext>
            </a:extLst>
          </a:blip>
          <a:srcRect/>
          <a:stretch>
            <a:fillRect/>
          </a:stretch>
        </p:blipFill>
        <p:spPr>
          <a:xfrm>
            <a:off x="6804248" y="6087353"/>
            <a:ext cx="2339752" cy="752400"/>
          </a:xfrm>
          <a:prstGeom prst="rect">
            <a:avLst/>
          </a:prstGeom>
        </p:spPr>
      </p:pic>
      <p:sp>
        <p:nvSpPr>
          <p:cNvPr id="9" name="Text Box 23"/>
          <p:cNvSpPr txBox="1">
            <a:spLocks noChangeArrowheads="1"/>
          </p:cNvSpPr>
          <p:nvPr>
            <p:custDataLst>
              <p:tags r:id="rId20"/>
            </p:custDataLst>
          </p:nvPr>
        </p:nvSpPr>
        <p:spPr bwMode="auto">
          <a:xfrm rot="16200000">
            <a:off x="7702189" y="3318829"/>
            <a:ext cx="2566408" cy="246221"/>
          </a:xfrm>
          <a:prstGeom prst="rect">
            <a:avLst/>
          </a:prstGeom>
          <a:noFill/>
          <a:ln w="12700" algn="ctr">
            <a:noFill/>
            <a:miter lim="800000"/>
            <a:headEnd/>
            <a:tailEnd/>
          </a:ln>
          <a:effectLst/>
        </p:spPr>
        <p:txBody>
          <a:bodyPr wrap="none" lIns="0" tIns="0" rIns="0" bIns="0">
            <a:spAutoFit/>
          </a:bodyPr>
          <a:lstStyle/>
          <a:p>
            <a:pPr algn="ctr" defTabSz="1300163" eaLnBrk="0" hangingPunct="0">
              <a:defRPr/>
            </a:pPr>
            <a:r>
              <a:rPr lang="en-CA" sz="800" b="0" dirty="0">
                <a:solidFill>
                  <a:schemeClr val="accent6"/>
                </a:solidFill>
                <a:cs typeface="+mn-cs"/>
              </a:rPr>
              <a:t>PRIVATE AND CONFIDENTIAL</a:t>
            </a:r>
          </a:p>
          <a:p>
            <a:pPr defTabSz="1300163" eaLnBrk="0" hangingPunct="0">
              <a:defRPr/>
            </a:pPr>
            <a:r>
              <a:rPr lang="en-CA" sz="800" b="0" dirty="0">
                <a:solidFill>
                  <a:schemeClr val="accent6"/>
                </a:solidFill>
                <a:cs typeface="+mn-cs"/>
              </a:rPr>
              <a:t>© Bombardier Inc. or its subsidiaries. All rights reserved.</a:t>
            </a:r>
          </a:p>
        </p:txBody>
      </p:sp>
      <p:sp>
        <p:nvSpPr>
          <p:cNvPr id="14" name="Espace réservé du numéro de diapositive 5"/>
          <p:cNvSpPr>
            <a:spLocks noGrp="1"/>
          </p:cNvSpPr>
          <p:nvPr>
            <p:ph type="sldNum" sz="quarter" idx="4"/>
            <p:custDataLst>
              <p:tags r:id="rId21"/>
            </p:custDataLst>
          </p:nvPr>
        </p:nvSpPr>
        <p:spPr>
          <a:xfrm>
            <a:off x="360040" y="6309320"/>
            <a:ext cx="323528" cy="360000"/>
          </a:xfrm>
          <a:prstGeom prst="rect">
            <a:avLst/>
          </a:prstGeom>
        </p:spPr>
        <p:txBody>
          <a:bodyPr lIns="0" anchor="ctr" anchorCtr="0"/>
          <a:lstStyle>
            <a:lvl1pPr algn="l">
              <a:defRPr sz="900">
                <a:solidFill>
                  <a:srgbClr val="8996A0"/>
                </a:solidFill>
                <a:latin typeface="Arial Black" pitchFamily="34" charset="0"/>
              </a:defRPr>
            </a:lvl1pPr>
          </a:lstStyle>
          <a:p>
            <a:fld id="{89A93721-A7E3-4E3B-BEAA-F100E0D8E961}" type="slidenum">
              <a:rPr lang="en-CA" smtClean="0"/>
              <a:pPr/>
              <a:t>‹#›</a:t>
            </a:fld>
            <a:endParaRPr lang="en-CA" dirty="0"/>
          </a:p>
        </p:txBody>
      </p:sp>
      <p:sp>
        <p:nvSpPr>
          <p:cNvPr id="8" name="Line 12"/>
          <p:cNvSpPr>
            <a:spLocks noChangeShapeType="1"/>
          </p:cNvSpPr>
          <p:nvPr>
            <p:custDataLst>
              <p:tags r:id="rId22"/>
            </p:custDataLst>
          </p:nvPr>
        </p:nvSpPr>
        <p:spPr bwMode="auto">
          <a:xfrm flipV="1">
            <a:off x="358775" y="6096000"/>
            <a:ext cx="8402638"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a:cs typeface="+mn-cs"/>
            </a:endParaRPr>
          </a:p>
        </p:txBody>
      </p:sp>
      <p:sp>
        <p:nvSpPr>
          <p:cNvPr id="10" name="Line 16"/>
          <p:cNvSpPr>
            <a:spLocks noChangeShapeType="1"/>
          </p:cNvSpPr>
          <p:nvPr>
            <p:custDataLst>
              <p:tags r:id="rId23"/>
            </p:custDataLst>
          </p:nvPr>
        </p:nvSpPr>
        <p:spPr bwMode="auto">
          <a:xfrm>
            <a:off x="358775" y="917575"/>
            <a:ext cx="8402638" cy="0"/>
          </a:xfrm>
          <a:prstGeom prst="line">
            <a:avLst/>
          </a:prstGeom>
          <a:noFill/>
          <a:ln w="12700">
            <a:solidFill>
              <a:srgbClr val="808D97"/>
            </a:solidFill>
            <a:round/>
            <a:headEnd/>
            <a:tailEnd/>
          </a:ln>
          <a:effectLst/>
        </p:spPr>
        <p:txBody>
          <a:bodyPr lIns="91360" tIns="45680" rIns="91360" bIns="45680"/>
          <a:lstStyle/>
          <a:p>
            <a:pPr eaLnBrk="0" hangingPunct="0">
              <a:spcBef>
                <a:spcPct val="50000"/>
              </a:spcBef>
              <a:buClr>
                <a:schemeClr val="accent2"/>
              </a:buClr>
              <a:buFont typeface="Wingdings" pitchFamily="2" charset="2"/>
              <a:buNone/>
              <a:defRPr/>
            </a:pPr>
            <a:endParaRPr lang="en-CA">
              <a:cs typeface="+mn-cs"/>
            </a:endParaRPr>
          </a:p>
        </p:txBody>
      </p:sp>
    </p:spTree>
    <p:extLst>
      <p:ext uri="{BB962C8B-B14F-4D97-AF65-F5344CB8AC3E}">
        <p14:creationId xmlns:p14="http://schemas.microsoft.com/office/powerpoint/2010/main" val="2638617952"/>
      </p:ext>
    </p:extLst>
  </p:cSld>
  <p:clrMap bg1="lt1" tx1="dk1" bg2="lt2" tx2="dk2" accent1="accent1" accent2="accent2" accent3="accent3" accent4="accent4" accent5="accent5" accent6="accent6" hlink="hlink" folHlink="folHlink"/>
  <p:sldLayoutIdLst>
    <p:sldLayoutId id="2147483790" r:id="rId1"/>
    <p:sldLayoutId id="2147483722" r:id="rId2"/>
    <p:sldLayoutId id="2147483765" r:id="rId3"/>
    <p:sldLayoutId id="2147483764" r:id="rId4"/>
    <p:sldLayoutId id="2147483779" r:id="rId5"/>
    <p:sldLayoutId id="2147483785" r:id="rId6"/>
    <p:sldLayoutId id="2147483766" r:id="rId7"/>
    <p:sldLayoutId id="2147483768" r:id="rId8"/>
    <p:sldLayoutId id="2147483767" r:id="rId9"/>
    <p:sldLayoutId id="2147483791" r:id="rId10"/>
    <p:sldLayoutId id="2147483778" r:id="rId11"/>
    <p:sldLayoutId id="2147483745" r:id="rId12"/>
    <p:sldLayoutId id="2147483792" r:id="rId13"/>
  </p:sldLayoutIdLst>
  <p:hf hdr="0" dt="0"/>
  <p:txStyles>
    <p:titleStyle>
      <a:lvl1pPr algn="l" defTabSz="914400" rtl="0" eaLnBrk="1" latinLnBrk="0" hangingPunct="1">
        <a:spcBef>
          <a:spcPct val="0"/>
        </a:spcBef>
        <a:buNone/>
        <a:defRPr lang="en-CA" sz="2000" kern="1200" cap="none" baseline="0" noProof="0" dirty="0">
          <a:solidFill>
            <a:srgbClr val="8996A0"/>
          </a:solidFill>
          <a:latin typeface="Arial Black" pitchFamily="34" charset="0"/>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600" kern="1200">
          <a:solidFill>
            <a:schemeClr val="tx1"/>
          </a:solidFill>
          <a:latin typeface="+mn-lt"/>
          <a:ea typeface="+mn-ea"/>
          <a:cs typeface="+mn-cs"/>
        </a:defRPr>
      </a:lvl1pPr>
      <a:lvl2pPr marL="360000" indent="-144000" algn="l" defTabSz="914400" rtl="0" eaLnBrk="1" latinLnBrk="0" hangingPunct="1">
        <a:lnSpc>
          <a:spcPct val="100000"/>
        </a:lnSpc>
        <a:spcBef>
          <a:spcPts val="600"/>
        </a:spcBef>
        <a:buClr>
          <a:srgbClr val="8996A0"/>
        </a:buClr>
        <a:buFont typeface="Wingdings" pitchFamily="2" charset="2"/>
        <a:buChar char="§"/>
        <a:defRPr sz="1400" kern="1200">
          <a:solidFill>
            <a:schemeClr val="tx1"/>
          </a:solidFill>
          <a:latin typeface="+mn-lt"/>
          <a:ea typeface="+mn-ea"/>
          <a:cs typeface="+mn-cs"/>
        </a:defRPr>
      </a:lvl2pPr>
      <a:lvl3pPr marL="720000" indent="-144000" algn="l" defTabSz="914400" rtl="0" eaLnBrk="1" latinLnBrk="0" hangingPunct="1">
        <a:lnSpc>
          <a:spcPct val="100000"/>
        </a:lnSpc>
        <a:spcBef>
          <a:spcPts val="600"/>
        </a:spcBef>
        <a:buClr>
          <a:srgbClr val="8996A0"/>
        </a:buClr>
        <a:buFont typeface="Arial" pitchFamily="34" charset="0"/>
        <a:buChar char="–"/>
        <a:defRPr sz="1200" kern="1200">
          <a:solidFill>
            <a:schemeClr val="tx1"/>
          </a:solidFill>
          <a:latin typeface="+mn-lt"/>
          <a:ea typeface="+mn-ea"/>
          <a:cs typeface="+mn-cs"/>
        </a:defRPr>
      </a:lvl3pPr>
      <a:lvl4pPr marL="1080000" indent="-144000" algn="l" defTabSz="914400" rtl="0" eaLnBrk="1" latinLnBrk="0" hangingPunct="1">
        <a:lnSpc>
          <a:spcPct val="100000"/>
        </a:lnSpc>
        <a:spcBef>
          <a:spcPts val="600"/>
        </a:spcBef>
        <a:buClr>
          <a:srgbClr val="8996A0"/>
        </a:buClr>
        <a:buSzPct val="80000"/>
        <a:buFont typeface="Arial" pitchFamily="34" charset="0"/>
        <a:buChar char="&gt;"/>
        <a:defRPr sz="1200" kern="1200">
          <a:solidFill>
            <a:schemeClr val="tx1"/>
          </a:solidFill>
          <a:latin typeface="+mn-lt"/>
          <a:ea typeface="+mn-ea"/>
          <a:cs typeface="+mn-cs"/>
        </a:defRPr>
      </a:lvl4pPr>
      <a:lvl5pPr marL="2057400" indent="-228600" algn="l" defTabSz="914400" rtl="0" eaLnBrk="1" latinLnBrk="0" hangingPunct="1">
        <a:lnSpc>
          <a:spcPts val="1600"/>
        </a:lnSpc>
        <a:spcBef>
          <a:spcPts val="600"/>
        </a:spcBef>
        <a:buClr>
          <a:srgbClr val="8996A0"/>
        </a:buClr>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9.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9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itre 4"/>
          <p:cNvSpPr>
            <a:spLocks noGrp="1"/>
          </p:cNvSpPr>
          <p:nvPr>
            <p:ph type="ctrTitle"/>
          </p:nvPr>
        </p:nvSpPr>
        <p:spPr/>
        <p:txBody>
          <a:bodyPr>
            <a:normAutofit/>
          </a:bodyPr>
          <a:lstStyle/>
          <a:p>
            <a:r>
              <a:rPr lang="en-US" b="1" dirty="0"/>
              <a:t>LOAD CASE COMBINATION AND LOADSTEP GENERATOR FOR ALTAIR HYPERMESH </a:t>
            </a:r>
            <a:br>
              <a:rPr lang="en-US" sz="2000" dirty="0">
                <a:ea typeface="ＭＳ Ｐゴシック" charset="-128"/>
              </a:rPr>
            </a:br>
            <a:endParaRPr lang="en-CA" sz="2000" dirty="0"/>
          </a:p>
        </p:txBody>
      </p:sp>
      <p:sp>
        <p:nvSpPr>
          <p:cNvPr id="7" name="Espace réservé du contenu 6"/>
          <p:cNvSpPr>
            <a:spLocks noGrp="1"/>
          </p:cNvSpPr>
          <p:nvPr>
            <p:ph type="subTitle" idx="1"/>
          </p:nvPr>
        </p:nvSpPr>
        <p:spPr/>
        <p:txBody>
          <a:bodyPr/>
          <a:lstStyle/>
          <a:p>
            <a:r>
              <a:rPr lang="en-CA" b="1" dirty="0"/>
              <a:t>Event</a:t>
            </a:r>
          </a:p>
          <a:p>
            <a:r>
              <a:rPr lang="en-CA" b="1" dirty="0"/>
              <a:t>Presenter</a:t>
            </a:r>
          </a:p>
          <a:p>
            <a:r>
              <a:rPr lang="en-CA" b="1" dirty="0"/>
              <a:t>Title</a:t>
            </a:r>
          </a:p>
          <a:p>
            <a:r>
              <a:rPr lang="en-CA" b="1" dirty="0"/>
              <a:t>Date</a:t>
            </a:r>
          </a:p>
          <a:p>
            <a:endParaRPr lang="en-CA" b="1" dirty="0"/>
          </a:p>
        </p:txBody>
      </p:sp>
    </p:spTree>
    <p:extLst>
      <p:ext uri="{BB962C8B-B14F-4D97-AF65-F5344CB8AC3E}">
        <p14:creationId xmlns:p14="http://schemas.microsoft.com/office/powerpoint/2010/main" val="4226681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folder of macro tool(For load step generation)</a:t>
            </a:r>
          </a:p>
        </p:txBody>
      </p:sp>
      <p:sp>
        <p:nvSpPr>
          <p:cNvPr id="3" name="Content Placeholder 2"/>
          <p:cNvSpPr>
            <a:spLocks noGrp="1"/>
          </p:cNvSpPr>
          <p:nvPr>
            <p:ph idx="1"/>
          </p:nvPr>
        </p:nvSpPr>
        <p:spPr>
          <a:xfrm>
            <a:off x="350729" y="906584"/>
            <a:ext cx="8397735" cy="567989"/>
          </a:xfrm>
        </p:spPr>
        <p:txBody>
          <a:bodyPr>
            <a:normAutofit lnSpcReduction="10000"/>
          </a:bodyPr>
          <a:lstStyle/>
          <a:p>
            <a:pPr marL="285750" indent="-285750">
              <a:buFont typeface="Arial" panose="020B0604020202020204" pitchFamily="34" charset="0"/>
              <a:buChar char="•"/>
            </a:pPr>
            <a:r>
              <a:rPr lang="en-US" dirty="0"/>
              <a:t>Do not delete any files from this folder. Run loadstep_creation.exe for execution of tool while following the steps shown after this slide.</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10</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299" y="1624528"/>
            <a:ext cx="5275422" cy="2864938"/>
          </a:xfrm>
          <a:prstGeom prst="rect">
            <a:avLst/>
          </a:prstGeom>
        </p:spPr>
      </p:pic>
    </p:spTree>
    <p:extLst>
      <p:ext uri="{BB962C8B-B14F-4D97-AF65-F5344CB8AC3E}">
        <p14:creationId xmlns:p14="http://schemas.microsoft.com/office/powerpoint/2010/main" val="261808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be followed for Loadstep Combination</a:t>
            </a:r>
          </a:p>
        </p:txBody>
      </p:sp>
      <p:pic>
        <p:nvPicPr>
          <p:cNvPr id="6" name="Content Placeholder 5"/>
          <p:cNvPicPr>
            <a:picLocks noGrp="1" noChangeAspect="1"/>
          </p:cNvPicPr>
          <p:nvPr>
            <p:ph idx="1"/>
          </p:nvPr>
        </p:nvPicPr>
        <p:blipFill>
          <a:blip r:embed="rId2"/>
          <a:stretch>
            <a:fillRect/>
          </a:stretch>
        </p:blipFill>
        <p:spPr>
          <a:xfrm>
            <a:off x="350838" y="1589902"/>
            <a:ext cx="8397875" cy="4345461"/>
          </a:xfrm>
          <a:prstGeom prst="rect">
            <a:avLst/>
          </a:prstGeom>
        </p:spPr>
      </p:pic>
      <p:sp>
        <p:nvSpPr>
          <p:cNvPr id="4" name="Slide Number Placeholder 3"/>
          <p:cNvSpPr>
            <a:spLocks noGrp="1"/>
          </p:cNvSpPr>
          <p:nvPr>
            <p:ph type="sldNum" sz="quarter" idx="15"/>
          </p:nvPr>
        </p:nvSpPr>
        <p:spPr/>
        <p:txBody>
          <a:bodyPr/>
          <a:lstStyle/>
          <a:p>
            <a:fld id="{CCEA77D5-0B01-41C0-8AB2-471B057BD053}" type="slidenum">
              <a:rPr lang="en-CA" smtClean="0"/>
              <a:pPr/>
              <a:t>11</a:t>
            </a:fld>
            <a:endParaRPr lang="en-CA" dirty="0"/>
          </a:p>
        </p:txBody>
      </p:sp>
      <p:sp>
        <p:nvSpPr>
          <p:cNvPr id="5" name="Text Placeholder 4"/>
          <p:cNvSpPr>
            <a:spLocks noGrp="1"/>
          </p:cNvSpPr>
          <p:nvPr>
            <p:ph type="body" sz="quarter" idx="16"/>
          </p:nvPr>
        </p:nvSpPr>
        <p:spPr>
          <a:xfrm>
            <a:off x="717541" y="6129138"/>
            <a:ext cx="6191895" cy="360363"/>
          </a:xfrm>
        </p:spPr>
        <p:txBody>
          <a:bodyPr/>
          <a:lstStyle/>
          <a:p>
            <a:r>
              <a:rPr lang="en-US" b="1" u="sng" dirty="0">
                <a:solidFill>
                  <a:schemeClr val="tx1"/>
                </a:solidFill>
              </a:rPr>
              <a:t>Comment: The user has to reassign for load steps consisting only SPC(</a:t>
            </a:r>
            <a:r>
              <a:rPr lang="en-US" b="1" u="sng" dirty="0" err="1">
                <a:solidFill>
                  <a:schemeClr val="tx1"/>
                </a:solidFill>
              </a:rPr>
              <a:t>Eg.Twist</a:t>
            </a:r>
            <a:r>
              <a:rPr lang="en-US" b="1" u="sng" dirty="0">
                <a:solidFill>
                  <a:schemeClr val="tx1"/>
                </a:solidFill>
              </a:rPr>
              <a:t> cases), after completion of tool run. </a:t>
            </a:r>
          </a:p>
        </p:txBody>
      </p:sp>
      <p:sp>
        <p:nvSpPr>
          <p:cNvPr id="7" name="TextBox 6"/>
          <p:cNvSpPr txBox="1"/>
          <p:nvPr/>
        </p:nvSpPr>
        <p:spPr>
          <a:xfrm>
            <a:off x="360040" y="906584"/>
            <a:ext cx="838842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1-Create all the Load-combinations and SPC’s which are required for generating Load steps in Hypermesh. </a:t>
            </a:r>
          </a:p>
        </p:txBody>
      </p:sp>
    </p:spTree>
    <p:extLst>
      <p:ext uri="{BB962C8B-B14F-4D97-AF65-F5344CB8AC3E}">
        <p14:creationId xmlns:p14="http://schemas.microsoft.com/office/powerpoint/2010/main" val="414198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12</a:t>
            </a:fld>
            <a:endParaRPr lang="en-CA" dirty="0"/>
          </a:p>
        </p:txBody>
      </p:sp>
      <p:sp>
        <p:nvSpPr>
          <p:cNvPr id="5" name="Text Placeholder 4"/>
          <p:cNvSpPr>
            <a:spLocks noGrp="1"/>
          </p:cNvSpPr>
          <p:nvPr>
            <p:ph type="body" sz="quarter" idx="16"/>
          </p:nvPr>
        </p:nvSpPr>
        <p:spPr>
          <a:xfrm>
            <a:off x="768190" y="6061371"/>
            <a:ext cx="6107273" cy="607718"/>
          </a:xfrm>
        </p:spPr>
        <p:txBody>
          <a:bodyPr/>
          <a:lstStyle/>
          <a:p>
            <a:r>
              <a:rPr lang="en-US" b="1" u="sng" dirty="0">
                <a:solidFill>
                  <a:schemeClr val="tx1"/>
                </a:solidFill>
              </a:rPr>
              <a:t>Comment: </a:t>
            </a:r>
          </a:p>
          <a:p>
            <a:pPr marL="228600" indent="-228600">
              <a:buAutoNum type="arabicPeriod"/>
            </a:pPr>
            <a:r>
              <a:rPr lang="en-US" dirty="0">
                <a:solidFill>
                  <a:schemeClr val="tx1"/>
                </a:solidFill>
              </a:rPr>
              <a:t>Load combinations and SPC IDs should be same as in Hypermesh.</a:t>
            </a:r>
          </a:p>
          <a:p>
            <a:pPr marL="228600" indent="-228600">
              <a:buAutoNum type="arabicPeriod"/>
            </a:pPr>
            <a:r>
              <a:rPr lang="en-US" dirty="0">
                <a:solidFill>
                  <a:srgbClr val="FF0000"/>
                </a:solidFill>
              </a:rPr>
              <a:t>In excel, First all load combinations should be mentioned and then only SPC should be added.(Always, first 1 will be assigned for LOAD card and second 1 will be assigned to SPC card of Load step card)</a:t>
            </a:r>
          </a:p>
        </p:txBody>
      </p:sp>
      <p:sp>
        <p:nvSpPr>
          <p:cNvPr id="7" name="TextBox 6"/>
          <p:cNvSpPr txBox="1"/>
          <p:nvPr/>
        </p:nvSpPr>
        <p:spPr>
          <a:xfrm>
            <a:off x="360040" y="906584"/>
            <a:ext cx="838842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2-An excel file has to be generated as shown in the fig. Each loadstep is defined using two ‘1’, for load and SPC. Rest all cells in that column has to be zero. </a:t>
            </a:r>
          </a:p>
        </p:txBody>
      </p:sp>
      <p:sp>
        <p:nvSpPr>
          <p:cNvPr id="13" name="TextBox 12"/>
          <p:cNvSpPr txBox="1"/>
          <p:nvPr/>
        </p:nvSpPr>
        <p:spPr>
          <a:xfrm>
            <a:off x="768190" y="5815149"/>
            <a:ext cx="2383426" cy="246221"/>
          </a:xfrm>
          <a:prstGeom prst="rect">
            <a:avLst/>
          </a:prstGeom>
          <a:noFill/>
          <a:ln>
            <a:solidFill>
              <a:schemeClr val="tx1"/>
            </a:solidFill>
          </a:ln>
        </p:spPr>
        <p:txBody>
          <a:bodyPr wrap="square" rtlCol="0">
            <a:spAutoFit/>
          </a:bodyPr>
          <a:lstStyle/>
          <a:p>
            <a:pPr algn="ctr"/>
            <a:r>
              <a:rPr lang="en-US" sz="1000" dirty="0"/>
              <a:t>1 is used for active load combination</a:t>
            </a:r>
          </a:p>
        </p:txBody>
      </p:sp>
      <p:sp>
        <p:nvSpPr>
          <p:cNvPr id="19" name="TextBox 18"/>
          <p:cNvSpPr txBox="1"/>
          <p:nvPr/>
        </p:nvSpPr>
        <p:spPr>
          <a:xfrm>
            <a:off x="3509319" y="5692039"/>
            <a:ext cx="2125362" cy="246221"/>
          </a:xfrm>
          <a:prstGeom prst="rect">
            <a:avLst/>
          </a:prstGeom>
          <a:noFill/>
        </p:spPr>
        <p:txBody>
          <a:bodyPr wrap="square" rtlCol="0">
            <a:spAutoFit/>
          </a:bodyPr>
          <a:lstStyle/>
          <a:p>
            <a:pPr algn="ctr"/>
            <a:r>
              <a:rPr lang="en-US" sz="1000" dirty="0"/>
              <a:t>First define all loadcombs</a:t>
            </a:r>
          </a:p>
        </p:txBody>
      </p:sp>
      <p:sp>
        <p:nvSpPr>
          <p:cNvPr id="22" name="TextBox 21"/>
          <p:cNvSpPr txBox="1"/>
          <p:nvPr/>
        </p:nvSpPr>
        <p:spPr>
          <a:xfrm>
            <a:off x="6738551" y="5705950"/>
            <a:ext cx="2067578" cy="246221"/>
          </a:xfrm>
          <a:prstGeom prst="rect">
            <a:avLst/>
          </a:prstGeom>
          <a:noFill/>
        </p:spPr>
        <p:txBody>
          <a:bodyPr wrap="square" rtlCol="0">
            <a:spAutoFit/>
          </a:bodyPr>
          <a:lstStyle/>
          <a:p>
            <a:r>
              <a:rPr lang="en-US" sz="1000" dirty="0"/>
              <a:t>SPC’s are defined afterwards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94" y="1453861"/>
            <a:ext cx="8328335" cy="4172582"/>
          </a:xfrm>
          <a:prstGeom prst="rect">
            <a:avLst/>
          </a:prstGeom>
        </p:spPr>
      </p:pic>
      <p:cxnSp>
        <p:nvCxnSpPr>
          <p:cNvPr id="15" name="Straight Connector 14"/>
          <p:cNvCxnSpPr/>
          <p:nvPr/>
        </p:nvCxnSpPr>
        <p:spPr>
          <a:xfrm>
            <a:off x="5825437" y="2444859"/>
            <a:ext cx="16475" cy="355204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34746" y="3871784"/>
            <a:ext cx="16476" cy="19853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7BD955-729D-4D13-9212-9B79FF17BED0}"/>
              </a:ext>
            </a:extLst>
          </p:cNvPr>
          <p:cNvSpPr txBox="1"/>
          <p:nvPr/>
        </p:nvSpPr>
        <p:spPr>
          <a:xfrm>
            <a:off x="6580673" y="2888454"/>
            <a:ext cx="1912026" cy="246221"/>
          </a:xfrm>
          <a:prstGeom prst="rect">
            <a:avLst/>
          </a:prstGeom>
          <a:noFill/>
          <a:ln>
            <a:solidFill>
              <a:schemeClr val="tx1"/>
            </a:solidFill>
          </a:ln>
        </p:spPr>
        <p:txBody>
          <a:bodyPr wrap="square" rtlCol="0">
            <a:spAutoFit/>
          </a:bodyPr>
          <a:lstStyle/>
          <a:p>
            <a:pPr algn="ctr"/>
            <a:r>
              <a:rPr lang="en-US" sz="1000" dirty="0"/>
              <a:t>1 is used for active SPC</a:t>
            </a:r>
          </a:p>
        </p:txBody>
      </p:sp>
      <p:cxnSp>
        <p:nvCxnSpPr>
          <p:cNvPr id="6" name="Straight Arrow Connector 5">
            <a:extLst>
              <a:ext uri="{FF2B5EF4-FFF2-40B4-BE49-F238E27FC236}">
                <a16:creationId xmlns:a16="http://schemas.microsoft.com/office/drawing/2014/main" id="{E89B6789-1ACC-4E3A-B84A-D8811C4CB140}"/>
              </a:ext>
            </a:extLst>
          </p:cNvPr>
          <p:cNvCxnSpPr>
            <a:stCxn id="14" idx="2"/>
          </p:cNvCxnSpPr>
          <p:nvPr/>
        </p:nvCxnSpPr>
        <p:spPr>
          <a:xfrm flipH="1">
            <a:off x="6937696" y="3134675"/>
            <a:ext cx="598990" cy="11604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4AA8D46-68A6-43EF-8F14-CBAE14EBEEEB}"/>
              </a:ext>
            </a:extLst>
          </p:cNvPr>
          <p:cNvSpPr/>
          <p:nvPr/>
        </p:nvSpPr>
        <p:spPr>
          <a:xfrm>
            <a:off x="6677637" y="4220883"/>
            <a:ext cx="260058" cy="983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485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13</a:t>
            </a:fld>
            <a:endParaRPr lang="en-CA" dirty="0"/>
          </a:p>
        </p:txBody>
      </p:sp>
      <p:sp>
        <p:nvSpPr>
          <p:cNvPr id="5" name="Text Placeholder 4"/>
          <p:cNvSpPr>
            <a:spLocks noGrp="1"/>
          </p:cNvSpPr>
          <p:nvPr>
            <p:ph type="body" sz="quarter" idx="16"/>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157" y="1112108"/>
            <a:ext cx="6145307" cy="4733641"/>
          </a:xfrm>
        </p:spPr>
      </p:pic>
      <p:sp>
        <p:nvSpPr>
          <p:cNvPr id="9" name="TextBox 8"/>
          <p:cNvSpPr txBox="1"/>
          <p:nvPr/>
        </p:nvSpPr>
        <p:spPr>
          <a:xfrm>
            <a:off x="350729" y="1369560"/>
            <a:ext cx="2243117"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3-</a:t>
            </a:r>
          </a:p>
          <a:p>
            <a:endParaRPr lang="en-US" sz="1400" dirty="0"/>
          </a:p>
          <a:p>
            <a:endParaRPr lang="en-US" sz="1400" dirty="0"/>
          </a:p>
          <a:p>
            <a:r>
              <a:rPr lang="en-US" sz="1400" dirty="0"/>
              <a:t>Open the software and enter the following details as shown in fig.</a:t>
            </a:r>
          </a:p>
          <a:p>
            <a:endParaRPr lang="en-US" sz="1400" dirty="0"/>
          </a:p>
          <a:p>
            <a:pPr marL="285750" indent="-285750">
              <a:buFont typeface="Arial" panose="020B0604020202020204" pitchFamily="34" charset="0"/>
              <a:buChar char="•"/>
            </a:pPr>
            <a:r>
              <a:rPr lang="en-US" sz="1400" dirty="0"/>
              <a:t>Step 4-</a:t>
            </a:r>
          </a:p>
          <a:p>
            <a:endParaRPr lang="en-US" sz="1400" dirty="0"/>
          </a:p>
          <a:p>
            <a:r>
              <a:rPr lang="en-US" sz="1400" dirty="0"/>
              <a:t>Click generate to create the TCL file. </a:t>
            </a:r>
          </a:p>
          <a:p>
            <a:endParaRPr lang="en-US" sz="1400" dirty="0"/>
          </a:p>
          <a:p>
            <a:endParaRPr lang="en-US" sz="1400" dirty="0"/>
          </a:p>
          <a:p>
            <a:endParaRPr lang="en-US" sz="1400" dirty="0"/>
          </a:p>
          <a:p>
            <a:endParaRPr lang="en-US" sz="1400" dirty="0"/>
          </a:p>
        </p:txBody>
      </p:sp>
      <p:cxnSp>
        <p:nvCxnSpPr>
          <p:cNvPr id="6" name="Straight Arrow Connector 5">
            <a:extLst>
              <a:ext uri="{FF2B5EF4-FFF2-40B4-BE49-F238E27FC236}">
                <a16:creationId xmlns:a16="http://schemas.microsoft.com/office/drawing/2014/main" id="{35B70BA5-EA10-401D-8091-866181CEE90F}"/>
              </a:ext>
            </a:extLst>
          </p:cNvPr>
          <p:cNvCxnSpPr/>
          <p:nvPr/>
        </p:nvCxnSpPr>
        <p:spPr>
          <a:xfrm flipV="1">
            <a:off x="2055303" y="2457974"/>
            <a:ext cx="721453" cy="159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31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8973" y="1186249"/>
            <a:ext cx="6359740" cy="4703804"/>
          </a:xfrm>
        </p:spPr>
      </p:pic>
      <p:sp>
        <p:nvSpPr>
          <p:cNvPr id="4" name="Slide Number Placeholder 3"/>
          <p:cNvSpPr>
            <a:spLocks noGrp="1"/>
          </p:cNvSpPr>
          <p:nvPr>
            <p:ph type="sldNum" sz="quarter" idx="15"/>
          </p:nvPr>
        </p:nvSpPr>
        <p:spPr/>
        <p:txBody>
          <a:bodyPr/>
          <a:lstStyle/>
          <a:p>
            <a:fld id="{CCEA77D5-0B01-41C0-8AB2-471B057BD053}" type="slidenum">
              <a:rPr lang="en-CA" smtClean="0"/>
              <a:pPr/>
              <a:t>14</a:t>
            </a:fld>
            <a:endParaRPr lang="en-CA" dirty="0"/>
          </a:p>
        </p:txBody>
      </p:sp>
      <p:sp>
        <p:nvSpPr>
          <p:cNvPr id="5" name="Text Placeholder 4"/>
          <p:cNvSpPr>
            <a:spLocks noGrp="1"/>
          </p:cNvSpPr>
          <p:nvPr>
            <p:ph type="body" sz="quarter" idx="16"/>
          </p:nvPr>
        </p:nvSpPr>
        <p:spPr/>
        <p:txBody>
          <a:bodyPr/>
          <a:lstStyle/>
          <a:p>
            <a:endParaRPr lang="en-US"/>
          </a:p>
        </p:txBody>
      </p:sp>
      <p:sp>
        <p:nvSpPr>
          <p:cNvPr id="7" name="TextBox 6"/>
          <p:cNvSpPr txBox="1"/>
          <p:nvPr/>
        </p:nvSpPr>
        <p:spPr>
          <a:xfrm>
            <a:off x="395287" y="1665781"/>
            <a:ext cx="1790036"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5</a:t>
            </a:r>
          </a:p>
          <a:p>
            <a:r>
              <a:rPr lang="en-US" sz="1400" dirty="0"/>
              <a:t>Run the TCL file in Hyperworks. (File&gt;Run&gt;TCL script) </a:t>
            </a:r>
          </a:p>
          <a:p>
            <a:endParaRPr lang="en-US" sz="1400" dirty="0"/>
          </a:p>
          <a:p>
            <a:pPr marL="285750" indent="-285750">
              <a:buFont typeface="Arial" panose="020B0604020202020204" pitchFamily="34" charset="0"/>
              <a:buChar char="•"/>
            </a:pPr>
            <a:r>
              <a:rPr lang="en-US" sz="1400" dirty="0"/>
              <a:t>STEP 6</a:t>
            </a:r>
          </a:p>
          <a:p>
            <a:r>
              <a:rPr lang="en-US" sz="1400" dirty="0"/>
              <a:t>All the required load steps are generated in Hypermesh as shown in the fig. </a:t>
            </a:r>
          </a:p>
          <a:p>
            <a:endParaRPr lang="en-US" sz="1400" dirty="0"/>
          </a:p>
        </p:txBody>
      </p:sp>
      <p:cxnSp>
        <p:nvCxnSpPr>
          <p:cNvPr id="8" name="Straight Arrow Connector 7">
            <a:extLst>
              <a:ext uri="{FF2B5EF4-FFF2-40B4-BE49-F238E27FC236}">
                <a16:creationId xmlns:a16="http://schemas.microsoft.com/office/drawing/2014/main" id="{9937DA40-0CAD-4961-A09F-CE5A145F1C0A}"/>
              </a:ext>
            </a:extLst>
          </p:cNvPr>
          <p:cNvCxnSpPr/>
          <p:nvPr/>
        </p:nvCxnSpPr>
        <p:spPr>
          <a:xfrm flipV="1">
            <a:off x="1853967" y="3733101"/>
            <a:ext cx="595618" cy="1845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80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notification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29" y="2166551"/>
            <a:ext cx="4196557" cy="3931680"/>
          </a:xfrm>
        </p:spPr>
      </p:pic>
      <p:sp>
        <p:nvSpPr>
          <p:cNvPr id="4" name="Slide Number Placeholder 3"/>
          <p:cNvSpPr>
            <a:spLocks noGrp="1"/>
          </p:cNvSpPr>
          <p:nvPr>
            <p:ph type="sldNum" sz="quarter" idx="15"/>
          </p:nvPr>
        </p:nvSpPr>
        <p:spPr/>
        <p:txBody>
          <a:bodyPr/>
          <a:lstStyle/>
          <a:p>
            <a:fld id="{CCEA77D5-0B01-41C0-8AB2-471B057BD053}" type="slidenum">
              <a:rPr lang="en-CA" smtClean="0"/>
              <a:pPr/>
              <a:t>15</a:t>
            </a:fld>
            <a:endParaRPr lang="en-CA" dirty="0"/>
          </a:p>
        </p:txBody>
      </p:sp>
      <p:sp>
        <p:nvSpPr>
          <p:cNvPr id="5" name="Text Placeholder 4"/>
          <p:cNvSpPr>
            <a:spLocks noGrp="1"/>
          </p:cNvSpPr>
          <p:nvPr>
            <p:ph type="body" sz="quarter" idx="16"/>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286" y="2166550"/>
            <a:ext cx="4201178" cy="3931681"/>
          </a:xfrm>
          <a:prstGeom prst="rect">
            <a:avLst/>
          </a:prstGeom>
        </p:spPr>
      </p:pic>
      <p:sp>
        <p:nvSpPr>
          <p:cNvPr id="8" name="TextBox 7"/>
          <p:cNvSpPr txBox="1"/>
          <p:nvPr/>
        </p:nvSpPr>
        <p:spPr>
          <a:xfrm>
            <a:off x="373132" y="1059513"/>
            <a:ext cx="8397735"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After, clicking on generate button, “LOADSTEP TCL FILE IS GENERATED” in the .exe window is program is successfully completed. If there is some error in input file, it will display ‘LOADSTEP TCL FILE IS NOT GENERATED’. Both cases are displayed in figures below.</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6456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CEA77D5-0B01-41C0-8AB2-471B057BD053}" type="slidenum">
              <a:rPr lang="en-CA" smtClean="0"/>
              <a:pPr/>
              <a:t>16</a:t>
            </a:fld>
            <a:endParaRPr lang="en-CA"/>
          </a:p>
        </p:txBody>
      </p:sp>
    </p:spTree>
    <p:extLst>
      <p:ext uri="{BB962C8B-B14F-4D97-AF65-F5344CB8AC3E}">
        <p14:creationId xmlns:p14="http://schemas.microsoft.com/office/powerpoint/2010/main" val="2648125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087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Objective</a:t>
            </a:r>
          </a:p>
        </p:txBody>
      </p:sp>
      <p:sp>
        <p:nvSpPr>
          <p:cNvPr id="4" name="Slide Number Placeholder 3"/>
          <p:cNvSpPr>
            <a:spLocks noGrp="1"/>
          </p:cNvSpPr>
          <p:nvPr>
            <p:ph type="sldNum" sz="quarter" idx="15"/>
          </p:nvPr>
        </p:nvSpPr>
        <p:spPr/>
        <p:txBody>
          <a:bodyPr/>
          <a:lstStyle/>
          <a:p>
            <a:fld id="{CCEA77D5-0B01-41C0-8AB2-471B057BD053}" type="slidenum">
              <a:rPr lang="en-CA" smtClean="0"/>
              <a:pPr/>
              <a:t>2</a:t>
            </a:fld>
            <a:endParaRPr lang="en-CA" dirty="0"/>
          </a:p>
        </p:txBody>
      </p:sp>
      <p:sp>
        <p:nvSpPr>
          <p:cNvPr id="5" name="Text Placeholder 4"/>
          <p:cNvSpPr>
            <a:spLocks noGrp="1"/>
          </p:cNvSpPr>
          <p:nvPr>
            <p:ph type="body" sz="quarter" idx="16"/>
          </p:nvPr>
        </p:nvSpPr>
        <p:spPr/>
        <p:txBody>
          <a:bodyPr/>
          <a:lstStyle/>
          <a:p>
            <a:endParaRPr lang="en-US"/>
          </a:p>
        </p:txBody>
      </p:sp>
      <p:sp>
        <p:nvSpPr>
          <p:cNvPr id="7" name="Content Placeholder 6"/>
          <p:cNvSpPr>
            <a:spLocks noGrp="1"/>
          </p:cNvSpPr>
          <p:nvPr>
            <p:ph idx="1"/>
          </p:nvPr>
        </p:nvSpPr>
        <p:spPr/>
        <p:txBody>
          <a:bodyPr>
            <a:normAutofit/>
          </a:bodyPr>
          <a:lstStyle/>
          <a:p>
            <a:pPr marL="285750" lvl="0" indent="-285750">
              <a:buFont typeface="Arial" panose="020B0604020202020204" pitchFamily="34" charset="0"/>
              <a:buChar char="•"/>
            </a:pPr>
            <a:r>
              <a:rPr lang="en-US" sz="1400" dirty="0"/>
              <a:t>Purpose- Creating tools for automation of generation of Load combinations and Load steps (for linear analysis type).</a:t>
            </a:r>
          </a:p>
          <a:p>
            <a:pPr lvl="0"/>
            <a:endParaRPr lang="en-US" sz="1400" dirty="0"/>
          </a:p>
          <a:p>
            <a:endParaRPr lang="en-US" dirty="0"/>
          </a:p>
        </p:txBody>
      </p:sp>
      <p:sp>
        <p:nvSpPr>
          <p:cNvPr id="3" name="TextBox 2"/>
          <p:cNvSpPr txBox="1"/>
          <p:nvPr/>
        </p:nvSpPr>
        <p:spPr>
          <a:xfrm>
            <a:off x="191964" y="1996580"/>
            <a:ext cx="8397735" cy="400110"/>
          </a:xfrm>
          <a:prstGeom prst="rect">
            <a:avLst/>
          </a:prstGeom>
          <a:noFill/>
        </p:spPr>
        <p:txBody>
          <a:bodyPr wrap="square" rtlCol="0">
            <a:spAutoFit/>
          </a:bodyPr>
          <a:lstStyle/>
          <a:p>
            <a:r>
              <a:rPr lang="en-US" sz="2000" dirty="0">
                <a:solidFill>
                  <a:schemeClr val="accent1"/>
                </a:solidFill>
                <a:latin typeface="Arial Black" panose="020B0A04020102020204" pitchFamily="34" charset="0"/>
              </a:rPr>
              <a:t>Overview for Load combination generation</a:t>
            </a:r>
          </a:p>
        </p:txBody>
      </p:sp>
      <p:graphicFrame>
        <p:nvGraphicFramePr>
          <p:cNvPr id="9" name="Diagram 8"/>
          <p:cNvGraphicFramePr/>
          <p:nvPr>
            <p:extLst>
              <p:ext uri="{D42A27DB-BD31-4B8C-83A1-F6EECF244321}">
                <p14:modId xmlns:p14="http://schemas.microsoft.com/office/powerpoint/2010/main" val="525782981"/>
              </p:ext>
            </p:extLst>
          </p:nvPr>
        </p:nvGraphicFramePr>
        <p:xfrm>
          <a:off x="350729" y="1388733"/>
          <a:ext cx="838842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275080" y="4656618"/>
            <a:ext cx="8539722" cy="1292662"/>
          </a:xfrm>
          <a:prstGeom prst="rect">
            <a:avLst/>
          </a:prstGeom>
          <a:noFill/>
        </p:spPr>
        <p:txBody>
          <a:bodyPr wrap="square" rtlCol="0">
            <a:spAutoFit/>
          </a:bodyPr>
          <a:lstStyle/>
          <a:p>
            <a:pPr marL="285750" indent="-285750">
              <a:buFont typeface="Arial" panose="020B0604020202020204" pitchFamily="34" charset="0"/>
              <a:buChar char="•"/>
            </a:pPr>
            <a:r>
              <a:rPr lang="en-US" sz="1400" dirty="0"/>
              <a:t>Previously in Hypermesh file itself, load combination was done by combining the unit loads/pressures collectors with a scaling factor.</a:t>
            </a:r>
          </a:p>
          <a:p>
            <a:pPr marL="285750" indent="-285750">
              <a:buFont typeface="Arial" panose="020B0604020202020204" pitchFamily="34" charset="0"/>
              <a:buChar char="•"/>
            </a:pPr>
            <a:r>
              <a:rPr lang="en-US" sz="1400" dirty="0"/>
              <a:t>With load combination tool, any number of combinations can be done.</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59426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729" y="545284"/>
            <a:ext cx="8397735" cy="361300"/>
          </a:xfrm>
        </p:spPr>
        <p:txBody>
          <a:bodyPr/>
          <a:lstStyle/>
          <a:p>
            <a:r>
              <a:rPr lang="en-US" dirty="0">
                <a:solidFill>
                  <a:schemeClr val="accent1"/>
                </a:solidFill>
              </a:rPr>
              <a:t>Overview for Load step generation</a:t>
            </a:r>
            <a:br>
              <a:rPr lang="en-US" dirty="0">
                <a:solidFill>
                  <a:schemeClr val="accent1"/>
                </a:solidFill>
              </a:rPr>
            </a:br>
            <a:endParaRPr lang="en-US" dirty="0"/>
          </a:p>
        </p:txBody>
      </p:sp>
      <p:sp>
        <p:nvSpPr>
          <p:cNvPr id="3" name="Content Placeholder 2"/>
          <p:cNvSpPr>
            <a:spLocks noGrp="1"/>
          </p:cNvSpPr>
          <p:nvPr>
            <p:ph idx="1"/>
          </p:nvPr>
        </p:nvSpPr>
        <p:spPr>
          <a:xfrm>
            <a:off x="360040" y="2684476"/>
            <a:ext cx="8397735" cy="1469559"/>
          </a:xfrm>
        </p:spPr>
        <p:txBody>
          <a:bodyPr/>
          <a:lstStyle/>
          <a:p>
            <a:pPr marL="285750" lvl="0" indent="-285750">
              <a:buFont typeface="Arial" panose="020B0604020202020204" pitchFamily="34" charset="0"/>
              <a:buChar char="•"/>
            </a:pPr>
            <a:r>
              <a:rPr lang="en-US" sz="1400" dirty="0"/>
              <a:t>Previously in Hypermesh file itself, for Load steps LOAD and SPCADD (for constrain) must be selected manually.</a:t>
            </a:r>
          </a:p>
          <a:p>
            <a:pPr marL="285750" lvl="0" indent="-285750">
              <a:buFont typeface="Arial" panose="020B0604020202020204" pitchFamily="34" charset="0"/>
              <a:buChar char="•"/>
            </a:pPr>
            <a:r>
              <a:rPr lang="en-US" sz="1400" dirty="0"/>
              <a:t> With load step tool, any number of combinations can be done. </a:t>
            </a:r>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3</a:t>
            </a:fld>
            <a:endParaRPr lang="en-CA" dirty="0"/>
          </a:p>
        </p:txBody>
      </p:sp>
      <p:sp>
        <p:nvSpPr>
          <p:cNvPr id="5" name="Text Placeholder 4"/>
          <p:cNvSpPr>
            <a:spLocks noGrp="1"/>
          </p:cNvSpPr>
          <p:nvPr>
            <p:ph type="body" sz="quarter" idx="16"/>
          </p:nvPr>
        </p:nvSpPr>
        <p:spPr/>
        <p:txBody>
          <a:bodyPr/>
          <a:lstStyle/>
          <a:p>
            <a:endParaRPr lang="en-US"/>
          </a:p>
        </p:txBody>
      </p:sp>
      <p:graphicFrame>
        <p:nvGraphicFramePr>
          <p:cNvPr id="7" name="Diagram 6"/>
          <p:cNvGraphicFramePr/>
          <p:nvPr>
            <p:extLst>
              <p:ext uri="{D42A27DB-BD31-4B8C-83A1-F6EECF244321}">
                <p14:modId xmlns:p14="http://schemas.microsoft.com/office/powerpoint/2010/main" val="4069238025"/>
              </p:ext>
            </p:extLst>
          </p:nvPr>
        </p:nvGraphicFramePr>
        <p:xfrm>
          <a:off x="350728" y="545284"/>
          <a:ext cx="8397735" cy="2684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246954" y="3835315"/>
            <a:ext cx="8388423" cy="2092881"/>
          </a:xfrm>
          <a:prstGeom prst="rect">
            <a:avLst/>
          </a:prstGeom>
          <a:noFill/>
        </p:spPr>
        <p:txBody>
          <a:bodyPr wrap="square" rtlCol="0">
            <a:spAutoFit/>
          </a:bodyPr>
          <a:lstStyle/>
          <a:p>
            <a:pPr lvl="0"/>
            <a:endParaRPr lang="en-US" sz="1400" dirty="0"/>
          </a:p>
          <a:p>
            <a:pPr marL="285750" lvl="0" indent="-285750">
              <a:buFont typeface="Arial" panose="020B0604020202020204" pitchFamily="34" charset="0"/>
              <a:buChar char="•"/>
            </a:pPr>
            <a:r>
              <a:rPr lang="en-US" sz="1400" dirty="0"/>
              <a:t>Constrain (SPC) combinations must be done manually after load case combinations to create a load step file. But generally, there are very few constrain combinations in a file. Thus, the manual involvement and chances of errors are very much reduced. </a:t>
            </a:r>
          </a:p>
          <a:p>
            <a:pPr marL="285750" lvl="0" indent="-285750">
              <a:buFont typeface="Arial" panose="020B0604020202020204" pitchFamily="34" charset="0"/>
              <a:buChar char="•"/>
            </a:pPr>
            <a:r>
              <a:rPr lang="en-US" sz="1400" dirty="0"/>
              <a:t>Load step tool is used to create linear static analysis type only. For other type of analysis, Load combination can be generated. </a:t>
            </a:r>
          </a:p>
          <a:p>
            <a:pPr marL="285750" lvl="0" indent="-285750">
              <a:buFont typeface="Arial" panose="020B0604020202020204" pitchFamily="34" charset="0"/>
              <a:buChar char="•"/>
            </a:pPr>
            <a:r>
              <a:rPr lang="en-US" sz="1400" dirty="0"/>
              <a:t>Bolt pretension load step cannot be generated using this tool. Hence, it has to defined manually after generating all load steps using TCL file. </a:t>
            </a:r>
          </a:p>
          <a:p>
            <a:endParaRPr lang="en-US" dirty="0"/>
          </a:p>
        </p:txBody>
      </p:sp>
      <p:sp>
        <p:nvSpPr>
          <p:cNvPr id="9" name="TextBox 8"/>
          <p:cNvSpPr txBox="1"/>
          <p:nvPr/>
        </p:nvSpPr>
        <p:spPr>
          <a:xfrm>
            <a:off x="350728" y="3598877"/>
            <a:ext cx="8180876" cy="400110"/>
          </a:xfrm>
          <a:prstGeom prst="rect">
            <a:avLst/>
          </a:prstGeom>
          <a:noFill/>
        </p:spPr>
        <p:txBody>
          <a:bodyPr wrap="square" rtlCol="0">
            <a:spAutoFit/>
          </a:bodyPr>
          <a:lstStyle/>
          <a:p>
            <a:r>
              <a:rPr lang="en-US" sz="2000" dirty="0">
                <a:solidFill>
                  <a:schemeClr val="accent1"/>
                </a:solidFill>
                <a:latin typeface="Arial Black" panose="020B0A04020102020204" pitchFamily="34" charset="0"/>
              </a:rPr>
              <a:t>LIMITATIONS</a:t>
            </a:r>
          </a:p>
        </p:txBody>
      </p:sp>
    </p:spTree>
    <p:extLst>
      <p:ext uri="{BB962C8B-B14F-4D97-AF65-F5344CB8AC3E}">
        <p14:creationId xmlns:p14="http://schemas.microsoft.com/office/powerpoint/2010/main" val="232654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folder of macro tool(For load combination generation)</a:t>
            </a:r>
            <a:br>
              <a:rPr lang="en-US" b="1" u="sng" dirty="0"/>
            </a:br>
            <a:endParaRPr lang="en-US"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Do not delete any files from this folder. Run Loadcombs_Generator.exe for execution of tool while following the steps shown after this slide.</a:t>
            </a:r>
          </a:p>
          <a:p>
            <a:endParaRPr lang="en-US" dirty="0"/>
          </a:p>
          <a:p>
            <a:endParaRPr lang="en-US" dirty="0"/>
          </a:p>
        </p:txBody>
      </p:sp>
      <p:sp>
        <p:nvSpPr>
          <p:cNvPr id="4" name="Slide Number Placeholder 3"/>
          <p:cNvSpPr>
            <a:spLocks noGrp="1"/>
          </p:cNvSpPr>
          <p:nvPr>
            <p:ph type="sldNum" sz="quarter" idx="15"/>
          </p:nvPr>
        </p:nvSpPr>
        <p:spPr/>
        <p:txBody>
          <a:bodyPr/>
          <a:lstStyle/>
          <a:p>
            <a:fld id="{CCEA77D5-0B01-41C0-8AB2-471B057BD053}" type="slidenum">
              <a:rPr lang="en-CA" smtClean="0"/>
              <a:pPr/>
              <a:t>4</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Content Placeholder 5"/>
          <p:cNvPicPr>
            <a:picLocks noChangeAspect="1"/>
          </p:cNvPicPr>
          <p:nvPr/>
        </p:nvPicPr>
        <p:blipFill rotWithShape="1">
          <a:blip r:embed="rId2">
            <a:extLst>
              <a:ext uri="{28A0092B-C50C-407E-A947-70E740481C1C}">
                <a14:useLocalDpi xmlns:a14="http://schemas.microsoft.com/office/drawing/2010/main" val="0"/>
              </a:ext>
            </a:extLst>
          </a:blip>
          <a:srcRect r="34481" b="49896"/>
          <a:stretch/>
        </p:blipFill>
        <p:spPr>
          <a:xfrm>
            <a:off x="683568" y="2075935"/>
            <a:ext cx="8064895" cy="3344562"/>
          </a:xfrm>
          <a:prstGeom prst="rect">
            <a:avLst/>
          </a:prstGeom>
        </p:spPr>
      </p:pic>
    </p:spTree>
    <p:extLst>
      <p:ext uri="{BB962C8B-B14F-4D97-AF65-F5344CB8AC3E}">
        <p14:creationId xmlns:p14="http://schemas.microsoft.com/office/powerpoint/2010/main" val="334407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Steps to be followed for Loadcase Combination</a:t>
            </a:r>
            <a:endParaRPr lang="fr-FR" dirty="0"/>
          </a:p>
        </p:txBody>
      </p:sp>
      <p:sp>
        <p:nvSpPr>
          <p:cNvPr id="4" name="Espace réservé du numéro de diapositive 3"/>
          <p:cNvSpPr>
            <a:spLocks noGrp="1"/>
          </p:cNvSpPr>
          <p:nvPr>
            <p:ph type="sldNum" sz="quarter" idx="15"/>
          </p:nvPr>
        </p:nvSpPr>
        <p:spPr/>
        <p:txBody>
          <a:bodyPr/>
          <a:lstStyle/>
          <a:p>
            <a:fld id="{CCEA77D5-0B01-41C0-8AB2-471B057BD053}" type="slidenum">
              <a:rPr lang="en-CA" smtClean="0"/>
              <a:pPr/>
              <a:t>5</a:t>
            </a:fld>
            <a:endParaRPr lang="en-CA" dirty="0"/>
          </a:p>
        </p:txBody>
      </p:sp>
      <p:sp>
        <p:nvSpPr>
          <p:cNvPr id="5" name="Espace réservé du texte 4"/>
          <p:cNvSpPr>
            <a:spLocks noGrp="1"/>
          </p:cNvSpPr>
          <p:nvPr>
            <p:ph type="body" sz="quarter" idx="16"/>
          </p:nvPr>
        </p:nvSpPr>
        <p:spPr/>
        <p:txBody>
          <a:bodyPr/>
          <a:lstStyle/>
          <a:p>
            <a:endParaRPr lang="fr-FR"/>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742" y="906584"/>
            <a:ext cx="6723971" cy="4958639"/>
          </a:xfrm>
        </p:spPr>
      </p:pic>
      <p:sp>
        <p:nvSpPr>
          <p:cNvPr id="7" name="TextBox 6"/>
          <p:cNvSpPr txBox="1"/>
          <p:nvPr/>
        </p:nvSpPr>
        <p:spPr>
          <a:xfrm>
            <a:off x="350728" y="1018903"/>
            <a:ext cx="1674013"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1</a:t>
            </a:r>
          </a:p>
          <a:p>
            <a:endParaRPr lang="en-US" sz="1400" dirty="0"/>
          </a:p>
          <a:p>
            <a:r>
              <a:rPr lang="en-US" sz="1400" dirty="0"/>
              <a:t>Prepare the unit load collectors in the Hypermesh. </a:t>
            </a:r>
          </a:p>
        </p:txBody>
      </p:sp>
    </p:spTree>
    <p:extLst>
      <p:ext uri="{BB962C8B-B14F-4D97-AF65-F5344CB8AC3E}">
        <p14:creationId xmlns:p14="http://schemas.microsoft.com/office/powerpoint/2010/main" val="123069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6</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81051" y="906584"/>
            <a:ext cx="6867414" cy="4931547"/>
          </a:xfrm>
        </p:spPr>
      </p:pic>
      <p:sp>
        <p:nvSpPr>
          <p:cNvPr id="7" name="TextBox 6"/>
          <p:cNvSpPr txBox="1"/>
          <p:nvPr/>
        </p:nvSpPr>
        <p:spPr>
          <a:xfrm>
            <a:off x="350729" y="906584"/>
            <a:ext cx="1530322"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2</a:t>
            </a:r>
          </a:p>
          <a:p>
            <a:endParaRPr lang="en-US" sz="1400" dirty="0"/>
          </a:p>
          <a:p>
            <a:r>
              <a:rPr lang="en-US" sz="1400" dirty="0"/>
              <a:t>Prepare the input csv file containing the load cases for a set of unit loads in the format as shown in the fig.</a:t>
            </a:r>
          </a:p>
          <a:p>
            <a:r>
              <a:rPr lang="en-US" sz="1400" dirty="0"/>
              <a:t>Read the instructions carefully. </a:t>
            </a:r>
          </a:p>
          <a:p>
            <a:r>
              <a:rPr lang="en-US" sz="1400" dirty="0"/>
              <a:t>(Note that the unit load cases IDs in CSV file should be same as the HM file)</a:t>
            </a:r>
          </a:p>
          <a:p>
            <a:endParaRPr lang="en-US" sz="1400" dirty="0"/>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960031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7</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7990" y="906584"/>
            <a:ext cx="6880724" cy="4932513"/>
          </a:xfrm>
        </p:spPr>
      </p:pic>
      <p:sp>
        <p:nvSpPr>
          <p:cNvPr id="7" name="TextBox 6"/>
          <p:cNvSpPr txBox="1"/>
          <p:nvPr/>
        </p:nvSpPr>
        <p:spPr>
          <a:xfrm>
            <a:off x="360040" y="906584"/>
            <a:ext cx="1507950"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3</a:t>
            </a:r>
          </a:p>
          <a:p>
            <a:endParaRPr lang="en-US" sz="1400" dirty="0"/>
          </a:p>
          <a:p>
            <a:endParaRPr lang="en-US" sz="1400" dirty="0"/>
          </a:p>
          <a:p>
            <a:r>
              <a:rPr lang="en-US" sz="1400" dirty="0"/>
              <a:t>Open the software and enter the following details as shown in fig.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STEP 4</a:t>
            </a:r>
          </a:p>
          <a:p>
            <a:pPr marL="285750" indent="-285750">
              <a:buFont typeface="Arial" panose="020B0604020202020204" pitchFamily="34" charset="0"/>
              <a:buChar char="•"/>
            </a:pPr>
            <a:endParaRPr lang="en-US" sz="1400" dirty="0"/>
          </a:p>
          <a:p>
            <a:endParaRPr lang="en-US" sz="1400" dirty="0"/>
          </a:p>
          <a:p>
            <a:r>
              <a:rPr lang="en-US" sz="1400" dirty="0"/>
              <a:t>Click generate to create the TCL file. </a:t>
            </a:r>
          </a:p>
          <a:p>
            <a:r>
              <a:rPr lang="en-US" sz="1400" dirty="0"/>
              <a:t> </a:t>
            </a:r>
          </a:p>
          <a:p>
            <a:endParaRPr lang="en-US" sz="1400" dirty="0"/>
          </a:p>
        </p:txBody>
      </p:sp>
      <p:cxnSp>
        <p:nvCxnSpPr>
          <p:cNvPr id="8" name="Straight Arrow Connector 7">
            <a:extLst>
              <a:ext uri="{FF2B5EF4-FFF2-40B4-BE49-F238E27FC236}">
                <a16:creationId xmlns:a16="http://schemas.microsoft.com/office/drawing/2014/main" id="{C9CA1E52-C306-45D8-8E53-86A6D5D73CAF}"/>
              </a:ext>
            </a:extLst>
          </p:cNvPr>
          <p:cNvCxnSpPr/>
          <p:nvPr/>
        </p:nvCxnSpPr>
        <p:spPr>
          <a:xfrm>
            <a:off x="1694576" y="2567031"/>
            <a:ext cx="620785" cy="268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FCF9811-708B-415D-990C-F08E689569AE}"/>
              </a:ext>
            </a:extLst>
          </p:cNvPr>
          <p:cNvCxnSpPr/>
          <p:nvPr/>
        </p:nvCxnSpPr>
        <p:spPr>
          <a:xfrm>
            <a:off x="1568741" y="4068661"/>
            <a:ext cx="3791824" cy="1426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400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Contd.</a:t>
            </a:r>
          </a:p>
        </p:txBody>
      </p:sp>
      <p:sp>
        <p:nvSpPr>
          <p:cNvPr id="4" name="Slide Number Placeholder 3"/>
          <p:cNvSpPr>
            <a:spLocks noGrp="1"/>
          </p:cNvSpPr>
          <p:nvPr>
            <p:ph type="sldNum" sz="quarter" idx="15"/>
          </p:nvPr>
        </p:nvSpPr>
        <p:spPr/>
        <p:txBody>
          <a:bodyPr/>
          <a:lstStyle/>
          <a:p>
            <a:fld id="{CCEA77D5-0B01-41C0-8AB2-471B057BD053}" type="slidenum">
              <a:rPr lang="en-CA" smtClean="0"/>
              <a:pPr/>
              <a:t>8</a:t>
            </a:fld>
            <a:endParaRPr lang="en-CA" dirty="0"/>
          </a:p>
        </p:txBody>
      </p:sp>
      <p:sp>
        <p:nvSpPr>
          <p:cNvPr id="5" name="Text Placeholder 4"/>
          <p:cNvSpPr>
            <a:spLocks noGrp="1"/>
          </p:cNvSpPr>
          <p:nvPr>
            <p:ph type="body" sz="quarter" idx="16"/>
          </p:nvPr>
        </p:nvSpPr>
        <p:spPr/>
        <p:txBody>
          <a:bodyPr/>
          <a:lstStyle/>
          <a:p>
            <a:endParaRPr lang="en-US"/>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6661" y="1181631"/>
            <a:ext cx="6877299" cy="3858363"/>
          </a:xfrm>
        </p:spPr>
      </p:pic>
      <p:sp>
        <p:nvSpPr>
          <p:cNvPr id="7" name="TextBox 6"/>
          <p:cNvSpPr txBox="1"/>
          <p:nvPr/>
        </p:nvSpPr>
        <p:spPr>
          <a:xfrm>
            <a:off x="350729" y="1879707"/>
            <a:ext cx="2005655"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STEP 5</a:t>
            </a:r>
          </a:p>
          <a:p>
            <a:r>
              <a:rPr lang="en-US" sz="1400" dirty="0"/>
              <a:t>Run the TCL file in Hyperworks. (File&gt;Run&gt;TCL script) </a:t>
            </a:r>
          </a:p>
          <a:p>
            <a:endParaRPr lang="en-US" sz="1400" dirty="0"/>
          </a:p>
          <a:p>
            <a:pPr marL="285750" indent="-285750">
              <a:buFont typeface="Arial" panose="020B0604020202020204" pitchFamily="34" charset="0"/>
              <a:buChar char="•"/>
            </a:pPr>
            <a:r>
              <a:rPr lang="en-US" sz="1400" dirty="0"/>
              <a:t>STEP 6</a:t>
            </a:r>
          </a:p>
          <a:p>
            <a:r>
              <a:rPr lang="en-US" sz="1400" dirty="0"/>
              <a:t>All the required load cases are generated in Hypermesh as shown in the fig. </a:t>
            </a:r>
          </a:p>
          <a:p>
            <a:pPr marL="285750" indent="-285750">
              <a:buFont typeface="Arial" panose="020B0604020202020204" pitchFamily="34" charset="0"/>
              <a:buChar char="•"/>
            </a:pPr>
            <a:endParaRPr lang="en-US" sz="1400" dirty="0"/>
          </a:p>
        </p:txBody>
      </p:sp>
      <p:sp>
        <p:nvSpPr>
          <p:cNvPr id="3" name="Rectangle 2">
            <a:extLst>
              <a:ext uri="{FF2B5EF4-FFF2-40B4-BE49-F238E27FC236}">
                <a16:creationId xmlns:a16="http://schemas.microsoft.com/office/drawing/2014/main" id="{FD5EAEE9-F496-4A89-8483-7D0FEC64C774}"/>
              </a:ext>
            </a:extLst>
          </p:cNvPr>
          <p:cNvSpPr/>
          <p:nvPr/>
        </p:nvSpPr>
        <p:spPr>
          <a:xfrm>
            <a:off x="2299063" y="2248250"/>
            <a:ext cx="922309" cy="22314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6EF2439-4C27-41CF-8FB4-466C42A9E04D}"/>
              </a:ext>
            </a:extLst>
          </p:cNvPr>
          <p:cNvCxnSpPr/>
          <p:nvPr/>
        </p:nvCxnSpPr>
        <p:spPr>
          <a:xfrm flipV="1">
            <a:off x="1241571" y="3892492"/>
            <a:ext cx="1057492" cy="922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589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notification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0" y="2034745"/>
            <a:ext cx="4088392" cy="4061255"/>
          </a:xfrm>
        </p:spPr>
      </p:pic>
      <p:sp>
        <p:nvSpPr>
          <p:cNvPr id="4" name="Slide Number Placeholder 3"/>
          <p:cNvSpPr>
            <a:spLocks noGrp="1"/>
          </p:cNvSpPr>
          <p:nvPr>
            <p:ph type="sldNum" sz="quarter" idx="15"/>
          </p:nvPr>
        </p:nvSpPr>
        <p:spPr/>
        <p:txBody>
          <a:bodyPr/>
          <a:lstStyle/>
          <a:p>
            <a:fld id="{CCEA77D5-0B01-41C0-8AB2-471B057BD053}" type="slidenum">
              <a:rPr lang="en-CA" smtClean="0"/>
              <a:pPr/>
              <a:t>9</a:t>
            </a:fld>
            <a:endParaRPr lang="en-CA" dirty="0"/>
          </a:p>
        </p:txBody>
      </p:sp>
      <p:sp>
        <p:nvSpPr>
          <p:cNvPr id="5" name="Text Placeholder 4"/>
          <p:cNvSpPr>
            <a:spLocks noGrp="1"/>
          </p:cNvSpPr>
          <p:nvPr>
            <p:ph type="body" sz="quarter" idx="16"/>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743" y="2034745"/>
            <a:ext cx="4290721" cy="4061255"/>
          </a:xfrm>
          <a:prstGeom prst="rect">
            <a:avLst/>
          </a:prstGeom>
        </p:spPr>
      </p:pic>
      <p:sp>
        <p:nvSpPr>
          <p:cNvPr id="8" name="TextBox 7"/>
          <p:cNvSpPr txBox="1"/>
          <p:nvPr/>
        </p:nvSpPr>
        <p:spPr>
          <a:xfrm>
            <a:off x="360040" y="1024030"/>
            <a:ext cx="838842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After, clicking on generate button, “LOADCOMBS TCL FILE IS GENERATED” in the .exe window is program is successfully completed. If there is some error in input file, it will display ‘LOADCOMBS TCL FILE IS NOT GENERATED’. Both cases are displayed in figures below.</a:t>
            </a:r>
          </a:p>
        </p:txBody>
      </p:sp>
    </p:spTree>
    <p:extLst>
      <p:ext uri="{BB962C8B-B14F-4D97-AF65-F5344CB8AC3E}">
        <p14:creationId xmlns:p14="http://schemas.microsoft.com/office/powerpoint/2010/main" val="19311290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17839&quot;&gt;&lt;version val=&quot;21182&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0&quot;/&gt;&lt;/m_mruColor&gt;&lt;m_mapectfillschemeMRU&gt;&lt;key val=&quot;0&quot;/&gt;&lt;elem&gt;&lt;m_nPartnerID val=&quot;530&quot;/&gt;&lt;m_nIndex val=&quot;3&quot;/&gt;&lt;/elem&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CDefaultPrec&gt;&lt;/root&gt;"/>
  <p:tag name="THINKCELLUNDODONOTDELETE" val="2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wrOwVmk75kSKyV1I0Mc9q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uPqhKASxkObQlEAigvh.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LLFFYfRM0GOf52PFEvns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es7HhOBDEqyXBGZaWHfe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Dbd62pCoUSrDuXC8JKBY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O9NiWEbXy0e_OUW7UHDy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Y.9mmVERkumj7U31zQht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OShMaN0kuabHV4Gzwmi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JxfspfHPLkyVslvFiFwfR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9MJLYxTqGUOPnC7YQ31PD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vbSTv0EFkmCi0HFI7iND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fQXlyy6RUOjqfbC_4qv0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az0byBX14ke5QOnc7JNwo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NWUPjHUKkmEoID2BpFf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SY4UqCu2EStT0uombtff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o66RleOS06bflpz5WVr_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YoQ7kI4hEEuOD39I6.CNh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dFwOrEykelwQvTDuI02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85DCuP._QUew3Li_vUu.C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dtOC5yXrEC7iKwqmBVBo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aEDN4OReJESubX8gonlSz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tPMn7W2470aUGbn306Z4C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LD2zg_HRUugBajfo.l6Q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qtO4b0Em0qvtO3wFzi5J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PIsl48Nr0unJ9tNrLl4s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HbDaajXSUuavFmwb_24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es7HhOBDEqyXBGZaWHfe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oN57GpX.0SPCuV59M5S3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0zmclMY7VUi8cOeK9Rr1E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qmnJ.u6_7UWDtaYNqA0TbA"/>
</p:tagLst>
</file>

<file path=ppt/theme/theme1.xml><?xml version="1.0" encoding="utf-8"?>
<a:theme xmlns:a="http://schemas.openxmlformats.org/drawingml/2006/main" name="BBD_PPT_Template_FINAL_EN">
  <a:themeElements>
    <a:clrScheme name="Bombardier">
      <a:dk1>
        <a:sysClr val="windowText" lastClr="000000"/>
      </a:dk1>
      <a:lt1>
        <a:sysClr val="window" lastClr="FFFFFF"/>
      </a:lt1>
      <a:dk2>
        <a:srgbClr val="131E29"/>
      </a:dk2>
      <a:lt2>
        <a:srgbClr val="DCE5E4"/>
      </a:lt2>
      <a:accent1>
        <a:srgbClr val="8996A0"/>
      </a:accent1>
      <a:accent2>
        <a:srgbClr val="7A9A01"/>
      </a:accent2>
      <a:accent3>
        <a:srgbClr val="19365D"/>
      </a:accent3>
      <a:accent4>
        <a:srgbClr val="CA7700"/>
      </a:accent4>
      <a:accent5>
        <a:srgbClr val="D50032"/>
      </a:accent5>
      <a:accent6>
        <a:srgbClr val="A69F88"/>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SC_Standard_Presentation_EN" id="{57472CAE-4477-4DC6-8D17-C2E738D6137F}" vid="{78021D32-BDB2-4C25-BBB3-C7147FAEC36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BT_prsentation_template</Template>
  <TotalTime>0</TotalTime>
  <Words>888</Words>
  <Application>Microsoft Office PowerPoint</Application>
  <PresentationFormat>On-screen Show (4:3)</PresentationFormat>
  <Paragraphs>120</Paragraphs>
  <Slides>17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ＭＳ Ｐゴシック</vt:lpstr>
      <vt:lpstr>Arial</vt:lpstr>
      <vt:lpstr>Arial Black</vt:lpstr>
      <vt:lpstr>Calibri</vt:lpstr>
      <vt:lpstr>Wingdings</vt:lpstr>
      <vt:lpstr>BBD_PPT_Template_FINAL_EN</vt:lpstr>
      <vt:lpstr>think-cell Slide</vt:lpstr>
      <vt:lpstr>LOAD CASE COMBINATION AND LOADSTEP GENERATOR FOR ALTAIR HYPERMESH  </vt:lpstr>
      <vt:lpstr> Objective</vt:lpstr>
      <vt:lpstr>Overview for Load step generation </vt:lpstr>
      <vt:lpstr>Working folder of macro tool(For load combination generation) </vt:lpstr>
      <vt:lpstr>Steps to be followed for Loadcase Combination</vt:lpstr>
      <vt:lpstr>Contd.</vt:lpstr>
      <vt:lpstr>Contd.</vt:lpstr>
      <vt:lpstr>Contd.</vt:lpstr>
      <vt:lpstr>Error notification</vt:lpstr>
      <vt:lpstr>Working folder of macro tool(For load step generation)</vt:lpstr>
      <vt:lpstr>Steps to be followed for Loadstep Combination</vt:lpstr>
      <vt:lpstr>Contd.</vt:lpstr>
      <vt:lpstr>Contd.</vt:lpstr>
      <vt:lpstr>Contd.</vt:lpstr>
      <vt:lpstr>Error notification</vt:lpstr>
      <vt:lpstr>PowerPoint Presentation</vt:lpstr>
      <vt:lpstr>PowerPoint Presentation</vt:lpstr>
    </vt:vector>
  </TitlesOfParts>
  <Company>Bombardier Transportation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LOAD CASE COMBINATION GENERATOR FOR ALTAIR HYPERWORKS</dc:title>
  <dc:creator>Jithendra Sai</dc:creator>
  <cp:lastModifiedBy>Dhruvin Jasoliya</cp:lastModifiedBy>
  <cp:revision>55</cp:revision>
  <cp:lastPrinted>2012-05-04T14:30:29Z</cp:lastPrinted>
  <dcterms:created xsi:type="dcterms:W3CDTF">2018-02-23T05:42:56Z</dcterms:created>
  <dcterms:modified xsi:type="dcterms:W3CDTF">2018-03-14T09:27:06Z</dcterms:modified>
</cp:coreProperties>
</file>